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563D-75F7-4FF6-B875-3F18728984BF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2994-D1CA-40E9-B53C-EFC4E5713C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563D-75F7-4FF6-B875-3F18728984BF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2994-D1CA-40E9-B53C-EFC4E5713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563D-75F7-4FF6-B875-3F18728984BF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2994-D1CA-40E9-B53C-EFC4E5713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563D-75F7-4FF6-B875-3F18728984BF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2994-D1CA-40E9-B53C-EFC4E5713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563D-75F7-4FF6-B875-3F18728984BF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2994-D1CA-40E9-B53C-EFC4E5713C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563D-75F7-4FF6-B875-3F18728984BF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2994-D1CA-40E9-B53C-EFC4E5713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563D-75F7-4FF6-B875-3F18728984BF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2994-D1CA-40E9-B53C-EFC4E5713C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563D-75F7-4FF6-B875-3F18728984BF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2994-D1CA-40E9-B53C-EFC4E5713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563D-75F7-4FF6-B875-3F18728984BF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2994-D1CA-40E9-B53C-EFC4E5713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563D-75F7-4FF6-B875-3F18728984BF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2994-D1CA-40E9-B53C-EFC4E5713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2F99563D-75F7-4FF6-B875-3F18728984BF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42832994-D1CA-40E9-B53C-EFC4E5713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F99563D-75F7-4FF6-B875-3F18728984BF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2832994-D1CA-40E9-B53C-EFC4E5713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1"/>
            <a:ext cx="7958166" cy="1714511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/>
                </a:solidFill>
                <a:latin typeface="Cambria" pitchFamily="18" charset="0"/>
                <a:cs typeface="Times New Roman" pitchFamily="18" charset="0"/>
              </a:rPr>
              <a:t>Презентация к уроку окружающего мира в </a:t>
            </a:r>
            <a:r>
              <a:rPr lang="en-US" sz="6700" i="1" dirty="0" smtClean="0">
                <a:solidFill>
                  <a:schemeClr val="accent2"/>
                </a:solidFill>
                <a:latin typeface="Cambria" pitchFamily="18" charset="0"/>
                <a:cs typeface="Times New Roman" pitchFamily="18" charset="0"/>
              </a:rPr>
              <a:t>1 </a:t>
            </a:r>
            <a:r>
              <a:rPr lang="ru-RU" b="1" i="1" dirty="0" smtClean="0">
                <a:solidFill>
                  <a:schemeClr val="accent2"/>
                </a:solidFill>
                <a:latin typeface="Cambria" pitchFamily="18" charset="0"/>
                <a:cs typeface="Times New Roman" pitchFamily="18" charset="0"/>
              </a:rPr>
              <a:t>классе</a:t>
            </a:r>
            <a:endParaRPr lang="ru-RU" i="1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928934"/>
            <a:ext cx="6629424" cy="1643074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chemeClr val="accent2"/>
                </a:solidFill>
                <a:latin typeface="Georgia" pitchFamily="18" charset="0"/>
              </a:rPr>
              <a:t> </a:t>
            </a:r>
            <a:r>
              <a:rPr lang="ru-RU" b="1" i="1" dirty="0" smtClean="0">
                <a:solidFill>
                  <a:schemeClr val="accent2"/>
                </a:solidFill>
                <a:latin typeface="Georgia" pitchFamily="18" charset="0"/>
              </a:rPr>
              <a:t>Подготовила  </a:t>
            </a:r>
            <a:r>
              <a:rPr lang="ru-RU" b="1" i="1" dirty="0" smtClean="0">
                <a:solidFill>
                  <a:schemeClr val="accent2"/>
                </a:solidFill>
                <a:latin typeface="Georgia" pitchFamily="18" charset="0"/>
              </a:rPr>
              <a:t>Иващенко Людмила Михайловна</a:t>
            </a:r>
            <a:endParaRPr lang="ru-RU" b="1" i="1" dirty="0" smtClean="0">
              <a:solidFill>
                <a:schemeClr val="accent2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857364"/>
            <a:ext cx="7929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+mn-lt"/>
                <a:ea typeface="+mn-ea"/>
                <a:cs typeface="Arial"/>
              </a:rPr>
              <a:t>Почему радуга разноцветная?</a:t>
            </a:r>
            <a:endParaRPr lang="ru-RU" sz="4800" b="1" dirty="0"/>
          </a:p>
        </p:txBody>
      </p:sp>
      <p:pic>
        <p:nvPicPr>
          <p:cNvPr id="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4857760"/>
            <a:ext cx="1928813" cy="172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4067175"/>
            <a:ext cx="1836738" cy="279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4296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           </a:t>
            </a:r>
            <a:r>
              <a:rPr lang="ru-RU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Отгадай загадку</a:t>
            </a: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142984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Цветное коромысло</a:t>
            </a:r>
          </a:p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Над рекою повисло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143116"/>
            <a:ext cx="6215106" cy="43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14291"/>
            <a:ext cx="72866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     </a:t>
            </a:r>
            <a:r>
              <a:rPr lang="ru-RU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Что же такое радуга?</a:t>
            </a:r>
            <a:br>
              <a:rPr lang="ru-RU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</a:br>
            <a:endParaRPr lang="ru-RU" sz="5400" dirty="0"/>
          </a:p>
        </p:txBody>
      </p:sp>
      <p:pic>
        <p:nvPicPr>
          <p:cNvPr id="3" name="Picture 4" descr="Картинка 19 из 710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7FFFFE"/>
              </a:clrFrom>
              <a:clrTo>
                <a:srgbClr val="7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38" y="928688"/>
            <a:ext cx="6643687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42976" y="4429132"/>
            <a:ext cx="72152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Бывает так: дождь только что кончился или ещё шумит, а тучи уже начинают расступаться, между ними проглядывает голубое небо и показывается солнце.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74295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26988">
              <a:defRPr/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этот момент на небе возникает прекрасная картина: многоцветная радуга широкой лентой охватывает небесный свод. Иногда появляются сразу две радуги.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071679"/>
            <a:ext cx="5788025" cy="407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14291"/>
            <a:ext cx="75724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 </a:t>
            </a:r>
            <a:r>
              <a:rPr lang="ru-RU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Как образуется радуга?</a:t>
            </a:r>
            <a:br>
              <a:rPr lang="ru-RU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</a:b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000108"/>
            <a:ext cx="828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Солнечные лучи, попадая в небе на капельки дождя, распадаются на разноцветные лучики. Так возникает радуга.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285993"/>
            <a:ext cx="6286544" cy="42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     </a:t>
            </a:r>
            <a:r>
              <a:rPr lang="ru-RU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Какого цвета радуга?</a:t>
            </a: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214423"/>
            <a:ext cx="82868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>
              <a:defRPr/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радуге семь цветов, и все они всегда расположены в одном порядке: красный, оранжевый, жёлтый, зелёный, голубой, синий, фиолетовый.</a:t>
            </a:r>
          </a:p>
          <a:p>
            <a:pPr marL="92075">
              <a:defRPr/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запомнить последовательность цветов радуги, придумали такую фразу по первым буквам названий цветов: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813994"/>
            <a:ext cx="8286808" cy="156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26988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                       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Каждый</a:t>
            </a:r>
            <a:r>
              <a:rPr lang="ru-RU" sz="4400" b="1" dirty="0" smtClean="0">
                <a:solidFill>
                  <a:srgbClr val="F726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охотник</a:t>
            </a:r>
            <a:r>
              <a:rPr lang="ru-RU" sz="4400" b="1" dirty="0">
                <a:solidFill>
                  <a:srgbClr val="F992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желает</a:t>
            </a:r>
            <a:r>
              <a:rPr lang="ru-RU" sz="4400" b="1" dirty="0">
                <a:solidFill>
                  <a:srgbClr val="E0ED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знать,</a:t>
            </a:r>
            <a:r>
              <a:rPr lang="ru-RU" sz="4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где</a:t>
            </a:r>
            <a:r>
              <a:rPr lang="ru-RU" sz="4400" b="1" dirty="0">
                <a:solidFill>
                  <a:srgbClr val="A7D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сидит </a:t>
            </a:r>
            <a:r>
              <a:rPr lang="ru-RU" sz="44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фазан.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85728"/>
            <a:ext cx="80010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                 </a:t>
            </a:r>
            <a:r>
              <a:rPr lang="ru-RU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Радуга</a:t>
            </a: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428736"/>
            <a:ext cx="81439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Слово «радуга» похоже на слово «радость». И в самом деле, радостно бывает, когда вдруг на небе возникает удивительно красивая дуга. «Райская дуга» называли её в старину и верили, что она приносит счастье. С тех пор так и зовут – радуга.</a:t>
            </a:r>
          </a:p>
          <a:p>
            <a:pPr>
              <a:defRPr/>
            </a:pPr>
            <a:endParaRPr lang="ru-RU" sz="32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Радуга появляется только если одновременно идёт дождь и светит солнце.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14290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Проверь себя!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428736"/>
            <a:ext cx="78581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indent="-53340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Как возникает радуга? 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25475" indent="-53340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Какая фраза может подсказать нам последовательность цветов радуги? 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25475" indent="-53340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Перечислите цвета радуги, используя фразу - подсказку ?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4857760"/>
            <a:ext cx="1196975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214291"/>
            <a:ext cx="1643074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4" descr="43009025_121258759033345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286000" y="0"/>
            <a:ext cx="4572000" cy="37417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3714752"/>
            <a:ext cx="70009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9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47</TotalTime>
  <Words>262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Cambria</vt:lpstr>
      <vt:lpstr>Consolas</vt:lpstr>
      <vt:lpstr>Corbel</vt:lpstr>
      <vt:lpstr>Georgia</vt:lpstr>
      <vt:lpstr>Times New Roman</vt:lpstr>
      <vt:lpstr>Wingdings</vt:lpstr>
      <vt:lpstr>Wingdings 2</vt:lpstr>
      <vt:lpstr>Wingdings 3</vt:lpstr>
      <vt:lpstr>Метро</vt:lpstr>
      <vt:lpstr>Презентация к уроку окружающего мира в 1 классе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окружающего мира в 1 классе</dc:title>
  <dc:creator>Айгуль</dc:creator>
  <cp:lastModifiedBy>Пользователь Windows</cp:lastModifiedBy>
  <cp:revision>7</cp:revision>
  <dcterms:created xsi:type="dcterms:W3CDTF">2014-01-30T08:57:27Z</dcterms:created>
  <dcterms:modified xsi:type="dcterms:W3CDTF">2018-09-03T09:35:51Z</dcterms:modified>
</cp:coreProperties>
</file>