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38" r:id="rId2"/>
    <p:sldId id="355" r:id="rId3"/>
    <p:sldId id="343" r:id="rId4"/>
    <p:sldId id="357" r:id="rId5"/>
    <p:sldId id="358" r:id="rId6"/>
    <p:sldId id="359" r:id="rId7"/>
    <p:sldId id="360" r:id="rId8"/>
    <p:sldId id="361" r:id="rId9"/>
    <p:sldId id="362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63" r:id="rId22"/>
    <p:sldId id="356" r:id="rId23"/>
    <p:sldId id="364" r:id="rId24"/>
    <p:sldId id="365" r:id="rId25"/>
    <p:sldId id="366" r:id="rId26"/>
    <p:sldId id="367" r:id="rId27"/>
    <p:sldId id="368" r:id="rId28"/>
    <p:sldId id="369" r:id="rId29"/>
    <p:sldId id="303" r:id="rId30"/>
    <p:sldId id="306" r:id="rId31"/>
    <p:sldId id="312" r:id="rId32"/>
    <p:sldId id="304" r:id="rId33"/>
    <p:sldId id="329" r:id="rId34"/>
    <p:sldId id="328" r:id="rId35"/>
    <p:sldId id="323" r:id="rId36"/>
    <p:sldId id="332" r:id="rId37"/>
    <p:sldId id="334" r:id="rId38"/>
    <p:sldId id="335" r:id="rId39"/>
    <p:sldId id="331" r:id="rId40"/>
    <p:sldId id="307" r:id="rId41"/>
    <p:sldId id="311" r:id="rId42"/>
    <p:sldId id="305" r:id="rId43"/>
    <p:sldId id="333" r:id="rId44"/>
    <p:sldId id="336" r:id="rId45"/>
    <p:sldId id="314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6FE8646C-0BA6-4AAB-9658-4FF4461E0319}">
          <p14:sldIdLst>
            <p14:sldId id="303"/>
            <p14:sldId id="306"/>
            <p14:sldId id="312"/>
            <p14:sldId id="304"/>
            <p14:sldId id="329"/>
            <p14:sldId id="328"/>
            <p14:sldId id="323"/>
            <p14:sldId id="332"/>
            <p14:sldId id="334"/>
            <p14:sldId id="335"/>
            <p14:sldId id="331"/>
            <p14:sldId id="307"/>
            <p14:sldId id="311"/>
          </p14:sldIdLst>
        </p14:section>
        <p14:section name="Раздел без заголовка" id="{D2F8C0F6-BB90-41F6-9F13-347A1CAD36FC}">
          <p14:sldIdLst>
            <p14:sldId id="305"/>
            <p14:sldId id="333"/>
            <p14:sldId id="336"/>
            <p14:sldId id="31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00"/>
    <a:srgbClr val="3F2A15"/>
    <a:srgbClr val="573A1D"/>
    <a:srgbClr val="996633"/>
    <a:srgbClr val="FFE38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A20344-743D-4A3B-9A1B-F80A653B6A8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5DDBA0-C2D0-47D1-B633-B51FD17F871B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>
            <a:lnSpc>
              <a:spcPct val="100000"/>
            </a:lnSpc>
          </a:pPr>
          <a:r>
            <a:rPr lang="en-US" sz="2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I</a:t>
          </a:r>
          <a:r>
            <a: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 Методология -    </a:t>
          </a:r>
          <a:r>
            <a:rPr lang="ru-RU" sz="20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зд</a:t>
          </a:r>
          <a:r>
            <a:rPr lang="ru-RU" sz="2000" b="1" dirty="0" err="1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rPr>
            <a:t>оровьесозидающий</a:t>
          </a:r>
          <a:r>
            <a:rPr lang="ru-RU" sz="20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rPr>
            <a:t>                             подход к образованию</a:t>
          </a:r>
          <a:r>
            <a:rPr lang="ru-RU" sz="2000" cap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подчеркивающий развивающий и формирующий характер влияния образования на здоровье участников образовательного процесса</a:t>
          </a:r>
          <a:endParaRPr lang="ru-RU" sz="2000" dirty="0">
            <a:solidFill>
              <a:srgbClr val="CC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037233-EA66-4429-869C-E0EAD6461D63}" type="parTrans" cxnId="{967B47A6-C911-4A69-A4FD-D2B704358ED7}">
      <dgm:prSet/>
      <dgm:spPr/>
      <dgm:t>
        <a:bodyPr/>
        <a:lstStyle/>
        <a:p>
          <a:endParaRPr lang="ru-RU"/>
        </a:p>
      </dgm:t>
    </dgm:pt>
    <dgm:pt modelId="{249E0ED4-BD16-47DE-9094-9AA42AE766BC}" type="sibTrans" cxnId="{967B47A6-C911-4A69-A4FD-D2B704358ED7}">
      <dgm:prSet/>
      <dgm:spPr/>
      <dgm:t>
        <a:bodyPr/>
        <a:lstStyle/>
        <a:p>
          <a:endParaRPr lang="ru-RU"/>
        </a:p>
      </dgm:t>
    </dgm:pt>
    <dgm:pt modelId="{8A358CF7-75AA-4268-B1FC-4D103CB9D743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2200" b="1" dirty="0" smtClean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II</a:t>
          </a:r>
          <a:r>
            <a: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 Модель </a:t>
          </a:r>
          <a:r>
            <a:rPr lang="ru-RU" sz="2000" b="1" dirty="0" err="1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rPr>
            <a:t>здоровьесозидающей</a:t>
          </a:r>
          <a:r>
            <a:rPr lang="ru-RU" sz="20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rPr>
            <a:t>среды ОУ </a:t>
          </a:r>
          <a:endParaRPr lang="ru-RU" sz="2000" b="1" dirty="0">
            <a:solidFill>
              <a:srgbClr val="CC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058A78-C224-4D10-AABC-53CB6CC3A55B}" type="parTrans" cxnId="{9CA408F7-244D-46F8-AF96-2B57E2F45E2F}">
      <dgm:prSet/>
      <dgm:spPr/>
      <dgm:t>
        <a:bodyPr/>
        <a:lstStyle/>
        <a:p>
          <a:endParaRPr lang="ru-RU"/>
        </a:p>
      </dgm:t>
    </dgm:pt>
    <dgm:pt modelId="{72141243-C8C8-41E4-B9AF-4F50B05BFE28}" type="sibTrans" cxnId="{9CA408F7-244D-46F8-AF96-2B57E2F45E2F}">
      <dgm:prSet/>
      <dgm:spPr/>
      <dgm:t>
        <a:bodyPr/>
        <a:lstStyle/>
        <a:p>
          <a:endParaRPr lang="ru-RU"/>
        </a:p>
      </dgm:t>
    </dgm:pt>
    <dgm:pt modelId="{D897684F-0880-450D-A5DA-07C471DAE29E}">
      <dgm:prSet phldrT="[Текст]" custT="1"/>
      <dgm:spPr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600" spc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Условия, обеспечивающие  безопасный и </a:t>
          </a:r>
          <a:r>
            <a:rPr lang="ru-RU" sz="1600" spc="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здоровьесозидающий</a:t>
          </a:r>
          <a:r>
            <a:rPr lang="ru-RU" sz="1600" spc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характер учебного процесса </a:t>
          </a:r>
          <a:endParaRPr lang="ru-RU" sz="1600" spc="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79D04F-0B81-4121-93D1-023A89ECAE81}" type="parTrans" cxnId="{3108A387-C67D-496A-9261-D5FEFA034281}">
      <dgm:prSet/>
      <dgm:spPr/>
      <dgm:t>
        <a:bodyPr/>
        <a:lstStyle/>
        <a:p>
          <a:endParaRPr lang="ru-RU"/>
        </a:p>
      </dgm:t>
    </dgm:pt>
    <dgm:pt modelId="{B241C888-6EE8-488F-9003-E24AF5BC2209}" type="sibTrans" cxnId="{3108A387-C67D-496A-9261-D5FEFA034281}">
      <dgm:prSet/>
      <dgm:spPr/>
      <dgm:t>
        <a:bodyPr/>
        <a:lstStyle/>
        <a:p>
          <a:endParaRPr lang="ru-RU"/>
        </a:p>
      </dgm:t>
    </dgm:pt>
    <dgm:pt modelId="{74982C9D-8EE8-4F18-B5C5-6834BE3C366C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marL="0" indent="0" algn="ctr">
            <a:spcAft>
              <a:spcPts val="0"/>
            </a:spcAft>
          </a:pPr>
          <a:r>
            <a:rPr lang="en-US" sz="2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III</a:t>
          </a:r>
          <a:r>
            <a: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 Технология  </a:t>
          </a:r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</a:t>
          </a:r>
          <a:r>
            <a:rPr lang="ru-RU" sz="20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rPr>
            <a:t>рганизации </a:t>
          </a:r>
        </a:p>
        <a:p>
          <a:pPr marL="0" indent="0" algn="ctr">
            <a:spcAft>
              <a:spcPts val="0"/>
            </a:spcAft>
          </a:pPr>
          <a:r>
            <a:rPr lang="ru-RU" sz="2000" b="1" dirty="0" err="1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rPr>
            <a:t>здоровьесозидающей</a:t>
          </a:r>
          <a:r>
            <a:rPr lang="ru-RU" sz="20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rPr>
            <a:t> среды  ОУ</a:t>
          </a:r>
        </a:p>
        <a:p>
          <a:pPr marL="0" indent="0" algn="ctr">
            <a:spcAft>
              <a:spcPts val="0"/>
            </a:spcAft>
          </a:pPr>
          <a:r>
            <a: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служба здоровья</a:t>
          </a:r>
        </a:p>
        <a:p>
          <a:pPr marL="0" indent="0" algn="ctr">
            <a:spcAft>
              <a:spcPts val="0"/>
            </a:spcAft>
          </a:pPr>
          <a:r>
            <a: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мониторинг здоровья</a:t>
          </a:r>
        </a:p>
        <a:p>
          <a:pPr marL="0" indent="0" algn="ctr">
            <a:spcAft>
              <a:spcPts val="0"/>
            </a:spcAft>
          </a:pPr>
          <a:r>
            <a: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школьная Программа </a:t>
          </a:r>
          <a:r>
            <a:rPr lang="ru-RU" sz="20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здоровьесозидания</a:t>
          </a:r>
          <a:endParaRPr lang="ru-RU" sz="2000" b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indent="0" algn="ctr">
            <a:spcAft>
              <a:spcPts val="0"/>
            </a:spcAft>
          </a:pPr>
          <a:r>
            <a: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сетевое взаимодействие и социальное партнерство</a:t>
          </a:r>
        </a:p>
        <a:p>
          <a:pPr marL="0" indent="0" algn="ctr">
            <a:spcAft>
              <a:spcPct val="35000"/>
            </a:spcAft>
          </a:pPr>
          <a:endParaRPr lang="ru-RU" sz="2400" b="1" dirty="0">
            <a:solidFill>
              <a:srgbClr val="CC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3E2BEE-01A9-48CA-92B8-E4DCC427DD50}" type="parTrans" cxnId="{57C245C0-4EFB-4861-8CF0-B461F81D626B}">
      <dgm:prSet/>
      <dgm:spPr/>
      <dgm:t>
        <a:bodyPr/>
        <a:lstStyle/>
        <a:p>
          <a:endParaRPr lang="ru-RU"/>
        </a:p>
      </dgm:t>
    </dgm:pt>
    <dgm:pt modelId="{E976AD30-7BFE-4C52-B450-38A66DC46197}" type="sibTrans" cxnId="{57C245C0-4EFB-4861-8CF0-B461F81D626B}">
      <dgm:prSet/>
      <dgm:spPr/>
      <dgm:t>
        <a:bodyPr/>
        <a:lstStyle/>
        <a:p>
          <a:endParaRPr lang="ru-RU"/>
        </a:p>
      </dgm:t>
    </dgm:pt>
    <dgm:pt modelId="{42F5A7A2-E18D-47FC-81B8-50273209B788}">
      <dgm:prSet phldrT="[Текст]" custT="1"/>
      <dgm:spPr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культуры здоровья участников образовательного процесса 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4F52F7-9B59-4FB6-B036-68E1BF624EDC}" type="parTrans" cxnId="{F56D6F42-1FF8-4F45-8526-D2111458BF59}">
      <dgm:prSet/>
      <dgm:spPr/>
      <dgm:t>
        <a:bodyPr/>
        <a:lstStyle/>
        <a:p>
          <a:endParaRPr lang="ru-RU"/>
        </a:p>
      </dgm:t>
    </dgm:pt>
    <dgm:pt modelId="{3E27F61B-BD2B-44C6-9A3C-C7973C628B4B}" type="sibTrans" cxnId="{F56D6F42-1FF8-4F45-8526-D2111458BF59}">
      <dgm:prSet/>
      <dgm:spPr/>
      <dgm:t>
        <a:bodyPr/>
        <a:lstStyle/>
        <a:p>
          <a:endParaRPr lang="ru-RU"/>
        </a:p>
      </dgm:t>
    </dgm:pt>
    <dgm:pt modelId="{B9F3C1C2-2432-419B-9AC1-A366DF15240D}">
      <dgm:prSet phldrT="[Текст]" custT="1"/>
      <dgm:spPr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Условия для коррекции  нарушений здоровья и оздоровления учащихся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11F970-E352-4A03-A101-9441A575AC33}" type="sibTrans" cxnId="{5F6F48A3-2117-45D6-B6C6-DD767AFA8222}">
      <dgm:prSet/>
      <dgm:spPr/>
      <dgm:t>
        <a:bodyPr/>
        <a:lstStyle/>
        <a:p>
          <a:endParaRPr lang="ru-RU"/>
        </a:p>
      </dgm:t>
    </dgm:pt>
    <dgm:pt modelId="{AA42B62E-002A-4E74-8371-0AE46D6051B0}" type="parTrans" cxnId="{5F6F48A3-2117-45D6-B6C6-DD767AFA8222}">
      <dgm:prSet/>
      <dgm:spPr/>
      <dgm:t>
        <a:bodyPr/>
        <a:lstStyle/>
        <a:p>
          <a:endParaRPr lang="ru-RU"/>
        </a:p>
      </dgm:t>
    </dgm:pt>
    <dgm:pt modelId="{330E4985-CB31-447F-A70A-A506C2C3E46F}" type="pres">
      <dgm:prSet presAssocID="{34A20344-743D-4A3B-9A1B-F80A653B6A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A1083C-76D3-440E-9D51-B220ED748ECB}" type="pres">
      <dgm:prSet presAssocID="{74982C9D-8EE8-4F18-B5C5-6834BE3C366C}" presName="boxAndChildren" presStyleCnt="0"/>
      <dgm:spPr/>
    </dgm:pt>
    <dgm:pt modelId="{D0807B85-AF50-42C2-81E3-BB4BE2EB264B}" type="pres">
      <dgm:prSet presAssocID="{74982C9D-8EE8-4F18-B5C5-6834BE3C366C}" presName="parentTextBox" presStyleLbl="node1" presStyleIdx="0" presStyleCnt="3" custScaleY="33815" custLinFactNeighborY="1621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4D950DF5-45A9-4C71-9E0C-70E534CB42E3}" type="pres">
      <dgm:prSet presAssocID="{72141243-C8C8-41E4-B9AF-4F50B05BFE28}" presName="sp" presStyleCnt="0"/>
      <dgm:spPr/>
    </dgm:pt>
    <dgm:pt modelId="{038CB9DF-9965-45B1-9ACB-3B4BD6C40E41}" type="pres">
      <dgm:prSet presAssocID="{8A358CF7-75AA-4268-B1FC-4D103CB9D743}" presName="arrowAndChildren" presStyleCnt="0"/>
      <dgm:spPr/>
    </dgm:pt>
    <dgm:pt modelId="{DAF36049-C061-480F-B04E-B76E3DAAEC0F}" type="pres">
      <dgm:prSet presAssocID="{8A358CF7-75AA-4268-B1FC-4D103CB9D743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FA100BAE-9F8C-45AB-B42D-060D9617790F}" type="pres">
      <dgm:prSet presAssocID="{8A358CF7-75AA-4268-B1FC-4D103CB9D743}" presName="arrow" presStyleLbl="node1" presStyleIdx="1" presStyleCnt="3" custScaleY="21802" custLinFactNeighborY="-2838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1F1D1834-0CC7-4C03-9BEE-A6C154043A03}" type="pres">
      <dgm:prSet presAssocID="{8A358CF7-75AA-4268-B1FC-4D103CB9D743}" presName="descendantArrow" presStyleCnt="0"/>
      <dgm:spPr/>
    </dgm:pt>
    <dgm:pt modelId="{4A478EEF-BE1D-499B-94D6-84FF7FBD0CBB}" type="pres">
      <dgm:prSet presAssocID="{D897684F-0880-450D-A5DA-07C471DAE29E}" presName="childTextArrow" presStyleLbl="fgAccFollowNode1" presStyleIdx="0" presStyleCnt="3" custScaleX="102915" custScaleY="50886" custLinFactNeighborX="-27" custLinFactNeighborY="-474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640C3DAE-343C-4E7E-A142-DF444A4544F0}" type="pres">
      <dgm:prSet presAssocID="{42F5A7A2-E18D-47FC-81B8-50273209B788}" presName="childTextArrow" presStyleLbl="fgAccFollowNode1" presStyleIdx="1" presStyleCnt="3" custScaleX="100342" custScaleY="45030" custLinFactNeighborX="-1016" custLinFactNeighborY="1190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897C6C20-97D5-4AFB-8FF2-78C74E7C86AE}" type="pres">
      <dgm:prSet presAssocID="{B9F3C1C2-2432-419B-9AC1-A366DF15240D}" presName="childTextArrow" presStyleLbl="fgAccFollowNode1" presStyleIdx="2" presStyleCnt="3" custScaleX="100097" custScaleY="41749" custLinFactNeighborX="27" custLinFactNeighborY="-666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4562FF87-4951-4E44-9EA5-A3A5F83451CF}" type="pres">
      <dgm:prSet presAssocID="{249E0ED4-BD16-47DE-9094-9AA42AE766BC}" presName="sp" presStyleCnt="0"/>
      <dgm:spPr/>
    </dgm:pt>
    <dgm:pt modelId="{EC445F12-FAAF-413E-A880-F00AF22EFFF8}" type="pres">
      <dgm:prSet presAssocID="{255DDBA0-C2D0-47D1-B633-B51FD17F871B}" presName="arrowAndChildren" presStyleCnt="0"/>
      <dgm:spPr/>
    </dgm:pt>
    <dgm:pt modelId="{4448153C-F66E-40B6-95CE-85F55672F8A7}" type="pres">
      <dgm:prSet presAssocID="{255DDBA0-C2D0-47D1-B633-B51FD17F871B}" presName="parentTextArrow" presStyleLbl="node1" presStyleIdx="2" presStyleCnt="3" custAng="0" custScaleY="17717" custLinFactNeighborX="1613" custLinFactNeighborY="-7468"/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123355A1-7C03-49F1-B3DC-829AD26D0A30}" type="presOf" srcId="{34A20344-743D-4A3B-9A1B-F80A653B6A85}" destId="{330E4985-CB31-447F-A70A-A506C2C3E46F}" srcOrd="0" destOrd="0" presId="urn:microsoft.com/office/officeart/2005/8/layout/process4"/>
    <dgm:cxn modelId="{F56D6F42-1FF8-4F45-8526-D2111458BF59}" srcId="{8A358CF7-75AA-4268-B1FC-4D103CB9D743}" destId="{42F5A7A2-E18D-47FC-81B8-50273209B788}" srcOrd="1" destOrd="0" parTransId="{FF4F52F7-9B59-4FB6-B036-68E1BF624EDC}" sibTransId="{3E27F61B-BD2B-44C6-9A3C-C7973C628B4B}"/>
    <dgm:cxn modelId="{403ABAB3-DA01-4D5A-9110-8ECCA98964B1}" type="presOf" srcId="{8A358CF7-75AA-4268-B1FC-4D103CB9D743}" destId="{FA100BAE-9F8C-45AB-B42D-060D9617790F}" srcOrd="1" destOrd="0" presId="urn:microsoft.com/office/officeart/2005/8/layout/process4"/>
    <dgm:cxn modelId="{DACCE028-3842-4A59-AB51-1CC4702A0636}" type="presOf" srcId="{42F5A7A2-E18D-47FC-81B8-50273209B788}" destId="{640C3DAE-343C-4E7E-A142-DF444A4544F0}" srcOrd="0" destOrd="0" presId="urn:microsoft.com/office/officeart/2005/8/layout/process4"/>
    <dgm:cxn modelId="{EDC0C967-E367-46A4-BB9C-F833C80FD752}" type="presOf" srcId="{D897684F-0880-450D-A5DA-07C471DAE29E}" destId="{4A478EEF-BE1D-499B-94D6-84FF7FBD0CBB}" srcOrd="0" destOrd="0" presId="urn:microsoft.com/office/officeart/2005/8/layout/process4"/>
    <dgm:cxn modelId="{5F6F48A3-2117-45D6-B6C6-DD767AFA8222}" srcId="{8A358CF7-75AA-4268-B1FC-4D103CB9D743}" destId="{B9F3C1C2-2432-419B-9AC1-A366DF15240D}" srcOrd="2" destOrd="0" parTransId="{AA42B62E-002A-4E74-8371-0AE46D6051B0}" sibTransId="{A611F970-E352-4A03-A101-9441A575AC33}"/>
    <dgm:cxn modelId="{EDE5D4EC-BD30-4665-A521-D41A3E4E1132}" type="presOf" srcId="{74982C9D-8EE8-4F18-B5C5-6834BE3C366C}" destId="{D0807B85-AF50-42C2-81E3-BB4BE2EB264B}" srcOrd="0" destOrd="0" presId="urn:microsoft.com/office/officeart/2005/8/layout/process4"/>
    <dgm:cxn modelId="{57C245C0-4EFB-4861-8CF0-B461F81D626B}" srcId="{34A20344-743D-4A3B-9A1B-F80A653B6A85}" destId="{74982C9D-8EE8-4F18-B5C5-6834BE3C366C}" srcOrd="2" destOrd="0" parTransId="{7F3E2BEE-01A9-48CA-92B8-E4DCC427DD50}" sibTransId="{E976AD30-7BFE-4C52-B450-38A66DC46197}"/>
    <dgm:cxn modelId="{A0361606-6296-4242-952F-B289578B1273}" type="presOf" srcId="{8A358CF7-75AA-4268-B1FC-4D103CB9D743}" destId="{DAF36049-C061-480F-B04E-B76E3DAAEC0F}" srcOrd="0" destOrd="0" presId="urn:microsoft.com/office/officeart/2005/8/layout/process4"/>
    <dgm:cxn modelId="{67D397A4-EE15-43A3-8974-2FF786703EB3}" type="presOf" srcId="{255DDBA0-C2D0-47D1-B633-B51FD17F871B}" destId="{4448153C-F66E-40B6-95CE-85F55672F8A7}" srcOrd="0" destOrd="0" presId="urn:microsoft.com/office/officeart/2005/8/layout/process4"/>
    <dgm:cxn modelId="{3108A387-C67D-496A-9261-D5FEFA034281}" srcId="{8A358CF7-75AA-4268-B1FC-4D103CB9D743}" destId="{D897684F-0880-450D-A5DA-07C471DAE29E}" srcOrd="0" destOrd="0" parTransId="{2579D04F-0B81-4121-93D1-023A89ECAE81}" sibTransId="{B241C888-6EE8-488F-9003-E24AF5BC2209}"/>
    <dgm:cxn modelId="{9CA408F7-244D-46F8-AF96-2B57E2F45E2F}" srcId="{34A20344-743D-4A3B-9A1B-F80A653B6A85}" destId="{8A358CF7-75AA-4268-B1FC-4D103CB9D743}" srcOrd="1" destOrd="0" parTransId="{54058A78-C224-4D10-AABC-53CB6CC3A55B}" sibTransId="{72141243-C8C8-41E4-B9AF-4F50B05BFE28}"/>
    <dgm:cxn modelId="{967B47A6-C911-4A69-A4FD-D2B704358ED7}" srcId="{34A20344-743D-4A3B-9A1B-F80A653B6A85}" destId="{255DDBA0-C2D0-47D1-B633-B51FD17F871B}" srcOrd="0" destOrd="0" parTransId="{2F037233-EA66-4429-869C-E0EAD6461D63}" sibTransId="{249E0ED4-BD16-47DE-9094-9AA42AE766BC}"/>
    <dgm:cxn modelId="{FD67BEBF-B5CC-4960-B2DD-72C41A2CA8FD}" type="presOf" srcId="{B9F3C1C2-2432-419B-9AC1-A366DF15240D}" destId="{897C6C20-97D5-4AFB-8FF2-78C74E7C86AE}" srcOrd="0" destOrd="0" presId="urn:microsoft.com/office/officeart/2005/8/layout/process4"/>
    <dgm:cxn modelId="{AAE4BFC1-D852-48B9-A0A1-8B280C770A3D}" type="presParOf" srcId="{330E4985-CB31-447F-A70A-A506C2C3E46F}" destId="{98A1083C-76D3-440E-9D51-B220ED748ECB}" srcOrd="0" destOrd="0" presId="urn:microsoft.com/office/officeart/2005/8/layout/process4"/>
    <dgm:cxn modelId="{69D0CC79-7212-4CE5-9E52-78505330C9CA}" type="presParOf" srcId="{98A1083C-76D3-440E-9D51-B220ED748ECB}" destId="{D0807B85-AF50-42C2-81E3-BB4BE2EB264B}" srcOrd="0" destOrd="0" presId="urn:microsoft.com/office/officeart/2005/8/layout/process4"/>
    <dgm:cxn modelId="{D6A87382-3BB2-42CE-BF16-3703D6B8BA82}" type="presParOf" srcId="{330E4985-CB31-447F-A70A-A506C2C3E46F}" destId="{4D950DF5-45A9-4C71-9E0C-70E534CB42E3}" srcOrd="1" destOrd="0" presId="urn:microsoft.com/office/officeart/2005/8/layout/process4"/>
    <dgm:cxn modelId="{CF90007F-18FC-40D1-9D26-E85B1B66F0AE}" type="presParOf" srcId="{330E4985-CB31-447F-A70A-A506C2C3E46F}" destId="{038CB9DF-9965-45B1-9ACB-3B4BD6C40E41}" srcOrd="2" destOrd="0" presId="urn:microsoft.com/office/officeart/2005/8/layout/process4"/>
    <dgm:cxn modelId="{184C56BC-C239-4E90-8081-575AD1175F0C}" type="presParOf" srcId="{038CB9DF-9965-45B1-9ACB-3B4BD6C40E41}" destId="{DAF36049-C061-480F-B04E-B76E3DAAEC0F}" srcOrd="0" destOrd="0" presId="urn:microsoft.com/office/officeart/2005/8/layout/process4"/>
    <dgm:cxn modelId="{EFC44BB0-9EBE-464E-9EE4-5700B0434B75}" type="presParOf" srcId="{038CB9DF-9965-45B1-9ACB-3B4BD6C40E41}" destId="{FA100BAE-9F8C-45AB-B42D-060D9617790F}" srcOrd="1" destOrd="0" presId="urn:microsoft.com/office/officeart/2005/8/layout/process4"/>
    <dgm:cxn modelId="{CEB21C23-1F87-4666-99FD-B9D4974CA0D5}" type="presParOf" srcId="{038CB9DF-9965-45B1-9ACB-3B4BD6C40E41}" destId="{1F1D1834-0CC7-4C03-9BEE-A6C154043A03}" srcOrd="2" destOrd="0" presId="urn:microsoft.com/office/officeart/2005/8/layout/process4"/>
    <dgm:cxn modelId="{C35465C7-C5C9-4785-9BD6-E1D4E8E75BCF}" type="presParOf" srcId="{1F1D1834-0CC7-4C03-9BEE-A6C154043A03}" destId="{4A478EEF-BE1D-499B-94D6-84FF7FBD0CBB}" srcOrd="0" destOrd="0" presId="urn:microsoft.com/office/officeart/2005/8/layout/process4"/>
    <dgm:cxn modelId="{E3969F2E-DBB6-4111-BA95-207CF47E088B}" type="presParOf" srcId="{1F1D1834-0CC7-4C03-9BEE-A6C154043A03}" destId="{640C3DAE-343C-4E7E-A142-DF444A4544F0}" srcOrd="1" destOrd="0" presId="urn:microsoft.com/office/officeart/2005/8/layout/process4"/>
    <dgm:cxn modelId="{21866685-1206-499F-B6E6-E7CAB79BAAB5}" type="presParOf" srcId="{1F1D1834-0CC7-4C03-9BEE-A6C154043A03}" destId="{897C6C20-97D5-4AFB-8FF2-78C74E7C86AE}" srcOrd="2" destOrd="0" presId="urn:microsoft.com/office/officeart/2005/8/layout/process4"/>
    <dgm:cxn modelId="{E030A496-D87A-4E8C-8741-D01F66FD6C0F}" type="presParOf" srcId="{330E4985-CB31-447F-A70A-A506C2C3E46F}" destId="{4562FF87-4951-4E44-9EA5-A3A5F83451CF}" srcOrd="3" destOrd="0" presId="urn:microsoft.com/office/officeart/2005/8/layout/process4"/>
    <dgm:cxn modelId="{7A2CB7F0-6C06-4002-80D0-126615FDA986}" type="presParOf" srcId="{330E4985-CB31-447F-A70A-A506C2C3E46F}" destId="{EC445F12-FAAF-413E-A880-F00AF22EFFF8}" srcOrd="4" destOrd="0" presId="urn:microsoft.com/office/officeart/2005/8/layout/process4"/>
    <dgm:cxn modelId="{4F162956-978F-4B6B-A885-8217A514CCEB}" type="presParOf" srcId="{EC445F12-FAAF-413E-A880-F00AF22EFFF8}" destId="{4448153C-F66E-40B6-95CE-85F55672F8A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D53AEA-442E-4DF4-A4CD-4DA7DD37A6B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FE997D7B-B5AD-417E-AAAC-42BF6A6F978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Руководитель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 учреждения</a:t>
          </a:r>
        </a:p>
      </dgm:t>
    </dgm:pt>
    <dgm:pt modelId="{AC6C6A37-3999-46A7-85A0-D86E2DB5D7C3}" type="parTrans" cxnId="{A69655DE-5C50-4AAD-A2E9-68466C4AC36A}">
      <dgm:prSet/>
      <dgm:spPr/>
      <dgm:t>
        <a:bodyPr/>
        <a:lstStyle/>
        <a:p>
          <a:endParaRPr lang="ru-RU"/>
        </a:p>
      </dgm:t>
    </dgm:pt>
    <dgm:pt modelId="{8424AE18-4994-4066-A868-A0740F5505B4}" type="sibTrans" cxnId="{A69655DE-5C50-4AAD-A2E9-68466C4AC36A}">
      <dgm:prSet/>
      <dgm:spPr/>
      <dgm:t>
        <a:bodyPr/>
        <a:lstStyle/>
        <a:p>
          <a:endParaRPr lang="ru-RU"/>
        </a:p>
      </dgm:t>
    </dgm:pt>
    <dgm:pt modelId="{A14AE008-2A48-4434-B372-7335E9C55615}" type="asst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Руководитель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СЗ ОО</a:t>
          </a:r>
        </a:p>
      </dgm:t>
    </dgm:pt>
    <dgm:pt modelId="{BBD60514-7635-4125-851F-A044BEC7D0F3}" type="parTrans" cxnId="{9E922040-83B6-4320-A52D-8BBCA6EDCBAA}">
      <dgm:prSet/>
      <dgm:spPr/>
      <dgm:t>
        <a:bodyPr/>
        <a:lstStyle/>
        <a:p>
          <a:endParaRPr lang="ru-RU"/>
        </a:p>
      </dgm:t>
    </dgm:pt>
    <dgm:pt modelId="{BA462D5E-F34A-43EA-A56F-CAAC2918ABE0}" type="sibTrans" cxnId="{9E922040-83B6-4320-A52D-8BBCA6EDCBAA}">
      <dgm:prSet/>
      <dgm:spPr/>
      <dgm:t>
        <a:bodyPr/>
        <a:lstStyle/>
        <a:p>
          <a:endParaRPr lang="ru-RU"/>
        </a:p>
      </dgm:t>
    </dgm:pt>
    <dgm:pt modelId="{33C54536-73D0-4B61-9EA6-D497B076EEB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физкультурно</a:t>
          </a: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оздоровитель</a:t>
          </a: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ное</a:t>
          </a:r>
          <a:endParaRPr kumimoji="0" lang="ru-RU" sz="12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FA793FC4-D8B7-47B7-AB4D-A21D90E04A27}" type="parTrans" cxnId="{C8851FBC-02C0-4855-9DAB-31A1A98043D8}">
      <dgm:prSet/>
      <dgm:spPr/>
      <dgm:t>
        <a:bodyPr/>
        <a:lstStyle/>
        <a:p>
          <a:endParaRPr lang="ru-RU"/>
        </a:p>
      </dgm:t>
    </dgm:pt>
    <dgm:pt modelId="{138A8B54-1FCA-4420-8BEA-5538C4D4C0ED}" type="sibTrans" cxnId="{C8851FBC-02C0-4855-9DAB-31A1A98043D8}">
      <dgm:prSet/>
      <dgm:spPr/>
      <dgm:t>
        <a:bodyPr/>
        <a:lstStyle/>
        <a:p>
          <a:endParaRPr lang="ru-RU"/>
        </a:p>
      </dgm:t>
    </dgm:pt>
    <dgm:pt modelId="{2C4B673F-7F74-4A4A-AE77-B4E525BE5EF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медицинское </a:t>
          </a:r>
        </a:p>
      </dgm:t>
    </dgm:pt>
    <dgm:pt modelId="{2DC4B6F4-FEE4-4053-BFF8-71A29E3880FC}" type="parTrans" cxnId="{A6976310-F009-49A2-93C3-96D72210DF6D}">
      <dgm:prSet/>
      <dgm:spPr/>
      <dgm:t>
        <a:bodyPr/>
        <a:lstStyle/>
        <a:p>
          <a:endParaRPr lang="ru-RU"/>
        </a:p>
      </dgm:t>
    </dgm:pt>
    <dgm:pt modelId="{B886421C-B386-4643-A858-0EEF6D1AF4A1}" type="sibTrans" cxnId="{A6976310-F009-49A2-93C3-96D72210DF6D}">
      <dgm:prSet/>
      <dgm:spPr/>
      <dgm:t>
        <a:bodyPr/>
        <a:lstStyle/>
        <a:p>
          <a:endParaRPr lang="ru-RU"/>
        </a:p>
      </dgm:t>
    </dgm:pt>
    <dgm:pt modelId="{2C6FED89-E200-4302-8591-37821A5B38E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валеологичес-кое</a:t>
          </a:r>
          <a:endParaRPr kumimoji="0" lang="ru-RU" sz="12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9F58919C-78C3-4C7D-9308-08704111D8E6}" type="parTrans" cxnId="{E821DCE5-4DE7-426D-96DA-3A2D8949A10B}">
      <dgm:prSet/>
      <dgm:spPr/>
      <dgm:t>
        <a:bodyPr/>
        <a:lstStyle/>
        <a:p>
          <a:endParaRPr lang="ru-RU"/>
        </a:p>
      </dgm:t>
    </dgm:pt>
    <dgm:pt modelId="{70ABDB17-643C-4E84-B7BB-CE1A1D29C7E7}" type="sibTrans" cxnId="{E821DCE5-4DE7-426D-96DA-3A2D8949A10B}">
      <dgm:prSet/>
      <dgm:spPr/>
      <dgm:t>
        <a:bodyPr/>
        <a:lstStyle/>
        <a:p>
          <a:endParaRPr lang="ru-RU"/>
        </a:p>
      </dgm:t>
    </dgm:pt>
    <dgm:pt modelId="{3457F069-CDA5-43A8-B547-504B2B818A1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социальное</a:t>
          </a:r>
          <a:endParaRPr kumimoji="0" lang="ru-RU" sz="12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психологическое</a:t>
          </a:r>
          <a:endParaRPr kumimoji="0" lang="ru-RU" sz="12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7B5216D-2626-40C1-902B-C19E4D522919}" type="parTrans" cxnId="{91B74E31-C886-44A3-AEB8-60A9B44FFE17}">
      <dgm:prSet/>
      <dgm:spPr/>
      <dgm:t>
        <a:bodyPr/>
        <a:lstStyle/>
        <a:p>
          <a:endParaRPr lang="ru-RU"/>
        </a:p>
      </dgm:t>
    </dgm:pt>
    <dgm:pt modelId="{9E771934-18B9-44B7-97B2-FFDC12BD982C}" type="sibTrans" cxnId="{91B74E31-C886-44A3-AEB8-60A9B44FFE17}">
      <dgm:prSet/>
      <dgm:spPr/>
      <dgm:t>
        <a:bodyPr/>
        <a:lstStyle/>
        <a:p>
          <a:endParaRPr lang="ru-RU"/>
        </a:p>
      </dgm:t>
    </dgm:pt>
    <dgm:pt modelId="{00709DF1-8548-4663-871A-09156F523E1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информацион-ное</a:t>
          </a:r>
          <a:endParaRPr kumimoji="0" lang="ru-RU" sz="12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61A5F8F-995F-487B-8BFD-C8EBDAB811AD}" type="parTrans" cxnId="{F7187972-EE26-43D3-9A43-1C53568FCEAD}">
      <dgm:prSet/>
      <dgm:spPr/>
      <dgm:t>
        <a:bodyPr/>
        <a:lstStyle/>
        <a:p>
          <a:endParaRPr lang="ru-RU"/>
        </a:p>
      </dgm:t>
    </dgm:pt>
    <dgm:pt modelId="{05546E16-753D-4E6B-B3C6-81B78941BB13}" type="sibTrans" cxnId="{F7187972-EE26-43D3-9A43-1C53568FCEAD}">
      <dgm:prSet/>
      <dgm:spPr/>
      <dgm:t>
        <a:bodyPr/>
        <a:lstStyle/>
        <a:p>
          <a:endParaRPr lang="ru-RU"/>
        </a:p>
      </dgm:t>
    </dgm:pt>
    <dgm:pt modelId="{684D8885-885C-4E6C-9636-2C2F5B72F282}" type="pres">
      <dgm:prSet presAssocID="{2BD53AEA-442E-4DF4-A4CD-4DA7DD37A6B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E6A00DF-D3DF-4F12-935F-861F8D89DB37}" type="pres">
      <dgm:prSet presAssocID="{FE997D7B-B5AD-417E-AAAC-42BF6A6F9787}" presName="hierRoot1" presStyleCnt="0">
        <dgm:presLayoutVars>
          <dgm:hierBranch/>
        </dgm:presLayoutVars>
      </dgm:prSet>
      <dgm:spPr/>
    </dgm:pt>
    <dgm:pt modelId="{30EC6651-36EF-4CAC-98C4-11D7E0C55583}" type="pres">
      <dgm:prSet presAssocID="{FE997D7B-B5AD-417E-AAAC-42BF6A6F9787}" presName="rootComposite1" presStyleCnt="0"/>
      <dgm:spPr/>
    </dgm:pt>
    <dgm:pt modelId="{BC24080F-8BBA-4BAB-AFDC-C2E47CF04A92}" type="pres">
      <dgm:prSet presAssocID="{FE997D7B-B5AD-417E-AAAC-42BF6A6F9787}" presName="rootText1" presStyleLbl="node0" presStyleIdx="0" presStyleCnt="1" custLinFactNeighborX="30955" custLinFactNeighborY="-810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2D4A1E-AC21-423B-BC80-4974B9D815A4}" type="pres">
      <dgm:prSet presAssocID="{FE997D7B-B5AD-417E-AAAC-42BF6A6F978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682CC07-4265-4B94-9DB5-FDCEA4EF0645}" type="pres">
      <dgm:prSet presAssocID="{FE997D7B-B5AD-417E-AAAC-42BF6A6F9787}" presName="hierChild2" presStyleCnt="0"/>
      <dgm:spPr/>
    </dgm:pt>
    <dgm:pt modelId="{3E5B512C-CF83-4681-B61E-A7FF3586DA07}" type="pres">
      <dgm:prSet presAssocID="{FA793FC4-D8B7-47B7-AB4D-A21D90E04A27}" presName="Name35" presStyleLbl="parChTrans1D2" presStyleIdx="0" presStyleCnt="6"/>
      <dgm:spPr/>
      <dgm:t>
        <a:bodyPr/>
        <a:lstStyle/>
        <a:p>
          <a:endParaRPr lang="ru-RU"/>
        </a:p>
      </dgm:t>
    </dgm:pt>
    <dgm:pt modelId="{04EF5AAC-8063-4FB1-BAB6-90CE7C1E825A}" type="pres">
      <dgm:prSet presAssocID="{33C54536-73D0-4B61-9EA6-D497B076EEB5}" presName="hierRoot2" presStyleCnt="0">
        <dgm:presLayoutVars>
          <dgm:hierBranch/>
        </dgm:presLayoutVars>
      </dgm:prSet>
      <dgm:spPr/>
    </dgm:pt>
    <dgm:pt modelId="{770F2631-753E-4AEB-8E45-0B9E8BF363C4}" type="pres">
      <dgm:prSet presAssocID="{33C54536-73D0-4B61-9EA6-D497B076EEB5}" presName="rootComposite" presStyleCnt="0"/>
      <dgm:spPr/>
    </dgm:pt>
    <dgm:pt modelId="{6910C583-D588-479B-A42B-830614FE5C41}" type="pres">
      <dgm:prSet presAssocID="{33C54536-73D0-4B61-9EA6-D497B076EEB5}" presName="rootText" presStyleLbl="node2" presStyleIdx="0" presStyleCnt="5" custScaleY="128564" custLinFactNeighborX="-50" custLinFactNeighborY="921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D16D59-47E9-4A86-A07F-089FB37290C5}" type="pres">
      <dgm:prSet presAssocID="{33C54536-73D0-4B61-9EA6-D497B076EEB5}" presName="rootConnector" presStyleLbl="node2" presStyleIdx="0" presStyleCnt="5"/>
      <dgm:spPr/>
      <dgm:t>
        <a:bodyPr/>
        <a:lstStyle/>
        <a:p>
          <a:endParaRPr lang="ru-RU"/>
        </a:p>
      </dgm:t>
    </dgm:pt>
    <dgm:pt modelId="{D24E0C1F-24E5-41E0-A99E-7D851A97F384}" type="pres">
      <dgm:prSet presAssocID="{33C54536-73D0-4B61-9EA6-D497B076EEB5}" presName="hierChild4" presStyleCnt="0"/>
      <dgm:spPr/>
    </dgm:pt>
    <dgm:pt modelId="{52BCA6FB-CBB5-4ABF-9FF5-4F8B5E5B547D}" type="pres">
      <dgm:prSet presAssocID="{33C54536-73D0-4B61-9EA6-D497B076EEB5}" presName="hierChild5" presStyleCnt="0"/>
      <dgm:spPr/>
    </dgm:pt>
    <dgm:pt modelId="{4DB526AD-B884-4F06-8A11-B15E418DDB87}" type="pres">
      <dgm:prSet presAssocID="{2DC4B6F4-FEE4-4053-BFF8-71A29E3880FC}" presName="Name35" presStyleLbl="parChTrans1D2" presStyleIdx="1" presStyleCnt="6"/>
      <dgm:spPr/>
      <dgm:t>
        <a:bodyPr/>
        <a:lstStyle/>
        <a:p>
          <a:endParaRPr lang="ru-RU"/>
        </a:p>
      </dgm:t>
    </dgm:pt>
    <dgm:pt modelId="{79ACDCD9-2F5F-426B-84A2-E3A72E8AD853}" type="pres">
      <dgm:prSet presAssocID="{2C4B673F-7F74-4A4A-AE77-B4E525BE5EF6}" presName="hierRoot2" presStyleCnt="0">
        <dgm:presLayoutVars>
          <dgm:hierBranch/>
        </dgm:presLayoutVars>
      </dgm:prSet>
      <dgm:spPr/>
    </dgm:pt>
    <dgm:pt modelId="{C3BAA345-0B35-4E9C-8BE5-C40E5839161D}" type="pres">
      <dgm:prSet presAssocID="{2C4B673F-7F74-4A4A-AE77-B4E525BE5EF6}" presName="rootComposite" presStyleCnt="0"/>
      <dgm:spPr/>
    </dgm:pt>
    <dgm:pt modelId="{39216A0E-92D3-475D-BFEB-BE51D8B39ADF}" type="pres">
      <dgm:prSet presAssocID="{2C4B673F-7F74-4A4A-AE77-B4E525BE5EF6}" presName="rootText" presStyleLbl="node2" presStyleIdx="1" presStyleCnt="5" custScaleY="131731" custLinFactNeighborX="-420" custLinFactNeighborY="921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247004-9DDB-4F8A-A447-C619053B5560}" type="pres">
      <dgm:prSet presAssocID="{2C4B673F-7F74-4A4A-AE77-B4E525BE5EF6}" presName="rootConnector" presStyleLbl="node2" presStyleIdx="1" presStyleCnt="5"/>
      <dgm:spPr/>
      <dgm:t>
        <a:bodyPr/>
        <a:lstStyle/>
        <a:p>
          <a:endParaRPr lang="ru-RU"/>
        </a:p>
      </dgm:t>
    </dgm:pt>
    <dgm:pt modelId="{FE471B35-D1F1-4A3D-9084-9EF710191AF1}" type="pres">
      <dgm:prSet presAssocID="{2C4B673F-7F74-4A4A-AE77-B4E525BE5EF6}" presName="hierChild4" presStyleCnt="0"/>
      <dgm:spPr/>
    </dgm:pt>
    <dgm:pt modelId="{94808B16-2B26-46D9-BAB9-C98C2A2F52D1}" type="pres">
      <dgm:prSet presAssocID="{2C4B673F-7F74-4A4A-AE77-B4E525BE5EF6}" presName="hierChild5" presStyleCnt="0"/>
      <dgm:spPr/>
    </dgm:pt>
    <dgm:pt modelId="{7E777D92-743E-46C5-A899-6AB45CBBA1D8}" type="pres">
      <dgm:prSet presAssocID="{9F58919C-78C3-4C7D-9308-08704111D8E6}" presName="Name35" presStyleLbl="parChTrans1D2" presStyleIdx="2" presStyleCnt="6"/>
      <dgm:spPr/>
      <dgm:t>
        <a:bodyPr/>
        <a:lstStyle/>
        <a:p>
          <a:endParaRPr lang="ru-RU"/>
        </a:p>
      </dgm:t>
    </dgm:pt>
    <dgm:pt modelId="{8E0089A1-1306-4A9E-9D07-0432CB86B7B5}" type="pres">
      <dgm:prSet presAssocID="{2C6FED89-E200-4302-8591-37821A5B38E4}" presName="hierRoot2" presStyleCnt="0">
        <dgm:presLayoutVars>
          <dgm:hierBranch/>
        </dgm:presLayoutVars>
      </dgm:prSet>
      <dgm:spPr/>
    </dgm:pt>
    <dgm:pt modelId="{1259A23E-236F-412C-AF44-DD8364699A0E}" type="pres">
      <dgm:prSet presAssocID="{2C6FED89-E200-4302-8591-37821A5B38E4}" presName="rootComposite" presStyleCnt="0"/>
      <dgm:spPr/>
    </dgm:pt>
    <dgm:pt modelId="{AF7E0A3B-E28B-466B-80C9-D298B805FBC6}" type="pres">
      <dgm:prSet presAssocID="{2C6FED89-E200-4302-8591-37821A5B38E4}" presName="rootText" presStyleLbl="node2" presStyleIdx="2" presStyleCnt="5" custScaleY="131731" custLinFactNeighborX="-790" custLinFactNeighborY="921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529341-062A-4A92-A540-4B086F9A35FD}" type="pres">
      <dgm:prSet presAssocID="{2C6FED89-E200-4302-8591-37821A5B38E4}" presName="rootConnector" presStyleLbl="node2" presStyleIdx="2" presStyleCnt="5"/>
      <dgm:spPr/>
      <dgm:t>
        <a:bodyPr/>
        <a:lstStyle/>
        <a:p>
          <a:endParaRPr lang="ru-RU"/>
        </a:p>
      </dgm:t>
    </dgm:pt>
    <dgm:pt modelId="{B306DFE6-958C-4678-B511-3D8D2193B907}" type="pres">
      <dgm:prSet presAssocID="{2C6FED89-E200-4302-8591-37821A5B38E4}" presName="hierChild4" presStyleCnt="0"/>
      <dgm:spPr/>
    </dgm:pt>
    <dgm:pt modelId="{FEDD17EC-505F-4DFE-86A6-AB0B55944A65}" type="pres">
      <dgm:prSet presAssocID="{2C6FED89-E200-4302-8591-37821A5B38E4}" presName="hierChild5" presStyleCnt="0"/>
      <dgm:spPr/>
    </dgm:pt>
    <dgm:pt modelId="{E82CD9E3-2F63-4058-B7B4-179B2ADD19AA}" type="pres">
      <dgm:prSet presAssocID="{57B5216D-2626-40C1-902B-C19E4D522919}" presName="Name35" presStyleLbl="parChTrans1D2" presStyleIdx="3" presStyleCnt="6"/>
      <dgm:spPr/>
      <dgm:t>
        <a:bodyPr/>
        <a:lstStyle/>
        <a:p>
          <a:endParaRPr lang="ru-RU"/>
        </a:p>
      </dgm:t>
    </dgm:pt>
    <dgm:pt modelId="{CB3E0CB3-DB58-455B-9958-B6C809C9AE65}" type="pres">
      <dgm:prSet presAssocID="{3457F069-CDA5-43A8-B547-504B2B818A1F}" presName="hierRoot2" presStyleCnt="0">
        <dgm:presLayoutVars>
          <dgm:hierBranch/>
        </dgm:presLayoutVars>
      </dgm:prSet>
      <dgm:spPr/>
    </dgm:pt>
    <dgm:pt modelId="{A900C7E2-939E-412D-B8D5-C7A1FC3D3D40}" type="pres">
      <dgm:prSet presAssocID="{3457F069-CDA5-43A8-B547-504B2B818A1F}" presName="rootComposite" presStyleCnt="0"/>
      <dgm:spPr/>
    </dgm:pt>
    <dgm:pt modelId="{A4429782-DBB6-4A60-B483-F07681FE8BA2}" type="pres">
      <dgm:prSet presAssocID="{3457F069-CDA5-43A8-B547-504B2B818A1F}" presName="rootText" presStyleLbl="node2" presStyleIdx="3" presStyleCnt="5" custScaleX="112698" custScaleY="128563" custLinFactNeighborX="5189" custLinFactNeighborY="952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8C44A9-805E-48AA-B267-8D33EEC5CCEC}" type="pres">
      <dgm:prSet presAssocID="{3457F069-CDA5-43A8-B547-504B2B818A1F}" presName="rootConnector" presStyleLbl="node2" presStyleIdx="3" presStyleCnt="5"/>
      <dgm:spPr/>
      <dgm:t>
        <a:bodyPr/>
        <a:lstStyle/>
        <a:p>
          <a:endParaRPr lang="ru-RU"/>
        </a:p>
      </dgm:t>
    </dgm:pt>
    <dgm:pt modelId="{4B2DB413-96CB-4F3A-978B-8D678D37FBD7}" type="pres">
      <dgm:prSet presAssocID="{3457F069-CDA5-43A8-B547-504B2B818A1F}" presName="hierChild4" presStyleCnt="0"/>
      <dgm:spPr/>
    </dgm:pt>
    <dgm:pt modelId="{A1D9AB51-B7C4-4A0B-B310-381B99A776AC}" type="pres">
      <dgm:prSet presAssocID="{3457F069-CDA5-43A8-B547-504B2B818A1F}" presName="hierChild5" presStyleCnt="0"/>
      <dgm:spPr/>
    </dgm:pt>
    <dgm:pt modelId="{62DE05F6-6D2E-4025-9E4C-A07936797810}" type="pres">
      <dgm:prSet presAssocID="{E61A5F8F-995F-487B-8BFD-C8EBDAB811AD}" presName="Name35" presStyleLbl="parChTrans1D2" presStyleIdx="4" presStyleCnt="6"/>
      <dgm:spPr/>
      <dgm:t>
        <a:bodyPr/>
        <a:lstStyle/>
        <a:p>
          <a:endParaRPr lang="ru-RU"/>
        </a:p>
      </dgm:t>
    </dgm:pt>
    <dgm:pt modelId="{620E104D-BDC2-4478-8253-29A4996453DB}" type="pres">
      <dgm:prSet presAssocID="{00709DF1-8548-4663-871A-09156F523E1F}" presName="hierRoot2" presStyleCnt="0">
        <dgm:presLayoutVars>
          <dgm:hierBranch/>
        </dgm:presLayoutVars>
      </dgm:prSet>
      <dgm:spPr/>
    </dgm:pt>
    <dgm:pt modelId="{EFA13CEB-4BFF-42FE-9D19-247E7CF406C8}" type="pres">
      <dgm:prSet presAssocID="{00709DF1-8548-4663-871A-09156F523E1F}" presName="rootComposite" presStyleCnt="0"/>
      <dgm:spPr/>
    </dgm:pt>
    <dgm:pt modelId="{0629A51A-A0AD-4451-8465-892B719A1F7D}" type="pres">
      <dgm:prSet presAssocID="{00709DF1-8548-4663-871A-09156F523E1F}" presName="rootText" presStyleLbl="node2" presStyleIdx="4" presStyleCnt="5" custScaleY="128561" custLinFactNeighborX="-7879" custLinFactNeighborY="952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9CF643-7627-4591-B890-22A157F62C78}" type="pres">
      <dgm:prSet presAssocID="{00709DF1-8548-4663-871A-09156F523E1F}" presName="rootConnector" presStyleLbl="node2" presStyleIdx="4" presStyleCnt="5"/>
      <dgm:spPr/>
      <dgm:t>
        <a:bodyPr/>
        <a:lstStyle/>
        <a:p>
          <a:endParaRPr lang="ru-RU"/>
        </a:p>
      </dgm:t>
    </dgm:pt>
    <dgm:pt modelId="{7848331C-735C-44DF-8F8B-0C9B8A42F75C}" type="pres">
      <dgm:prSet presAssocID="{00709DF1-8548-4663-871A-09156F523E1F}" presName="hierChild4" presStyleCnt="0"/>
      <dgm:spPr/>
    </dgm:pt>
    <dgm:pt modelId="{3A7331DD-60D6-46DA-9188-EDAE1F2258FF}" type="pres">
      <dgm:prSet presAssocID="{00709DF1-8548-4663-871A-09156F523E1F}" presName="hierChild5" presStyleCnt="0"/>
      <dgm:spPr/>
    </dgm:pt>
    <dgm:pt modelId="{ED5EDAFC-9901-4ED1-8CBF-D211CF279E66}" type="pres">
      <dgm:prSet presAssocID="{FE997D7B-B5AD-417E-AAAC-42BF6A6F9787}" presName="hierChild3" presStyleCnt="0"/>
      <dgm:spPr/>
    </dgm:pt>
    <dgm:pt modelId="{028CEA24-A37D-4E39-8FDB-7796F7B585A2}" type="pres">
      <dgm:prSet presAssocID="{BBD60514-7635-4125-851F-A044BEC7D0F3}" presName="Name111" presStyleLbl="parChTrans1D2" presStyleIdx="5" presStyleCnt="6"/>
      <dgm:spPr/>
      <dgm:t>
        <a:bodyPr/>
        <a:lstStyle/>
        <a:p>
          <a:endParaRPr lang="ru-RU"/>
        </a:p>
      </dgm:t>
    </dgm:pt>
    <dgm:pt modelId="{C06900F9-9EB0-4919-B3E4-805040490935}" type="pres">
      <dgm:prSet presAssocID="{A14AE008-2A48-4434-B372-7335E9C55615}" presName="hierRoot3" presStyleCnt="0">
        <dgm:presLayoutVars>
          <dgm:hierBranch/>
        </dgm:presLayoutVars>
      </dgm:prSet>
      <dgm:spPr/>
    </dgm:pt>
    <dgm:pt modelId="{2B81CE0E-FF3E-4FB4-AFF3-272B0E608028}" type="pres">
      <dgm:prSet presAssocID="{A14AE008-2A48-4434-B372-7335E9C55615}" presName="rootComposite3" presStyleCnt="0"/>
      <dgm:spPr/>
    </dgm:pt>
    <dgm:pt modelId="{DF0C548B-3108-4669-8801-498518DF001E}" type="pres">
      <dgm:prSet presAssocID="{A14AE008-2A48-4434-B372-7335E9C55615}" presName="rootText3" presStyleLbl="asst1" presStyleIdx="0" presStyleCnt="1" custLinFactNeighborX="27965" custLinFactNeighborY="-579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FB8044-B2C3-461D-A5C6-96181E0A40A3}" type="pres">
      <dgm:prSet presAssocID="{A14AE008-2A48-4434-B372-7335E9C55615}" presName="rootConnector3" presStyleLbl="asst1" presStyleIdx="0" presStyleCnt="1"/>
      <dgm:spPr/>
      <dgm:t>
        <a:bodyPr/>
        <a:lstStyle/>
        <a:p>
          <a:endParaRPr lang="ru-RU"/>
        </a:p>
      </dgm:t>
    </dgm:pt>
    <dgm:pt modelId="{1DD60F4E-CBAB-43C3-B510-25AF4F6EA490}" type="pres">
      <dgm:prSet presAssocID="{A14AE008-2A48-4434-B372-7335E9C55615}" presName="hierChild6" presStyleCnt="0"/>
      <dgm:spPr/>
    </dgm:pt>
    <dgm:pt modelId="{5EA68E3F-F97F-4D23-A16E-9EC5FC0A74D1}" type="pres">
      <dgm:prSet presAssocID="{A14AE008-2A48-4434-B372-7335E9C55615}" presName="hierChild7" presStyleCnt="0"/>
      <dgm:spPr/>
    </dgm:pt>
  </dgm:ptLst>
  <dgm:cxnLst>
    <dgm:cxn modelId="{3238AF49-2A02-4A46-9C0C-AD79D3FE33C3}" type="presOf" srcId="{00709DF1-8548-4663-871A-09156F523E1F}" destId="{0629A51A-A0AD-4451-8465-892B719A1F7D}" srcOrd="0" destOrd="0" presId="urn:microsoft.com/office/officeart/2005/8/layout/orgChart1"/>
    <dgm:cxn modelId="{07C2E1D5-4EA6-431E-B3AA-F34C5B5C04A3}" type="presOf" srcId="{FA793FC4-D8B7-47B7-AB4D-A21D90E04A27}" destId="{3E5B512C-CF83-4681-B61E-A7FF3586DA07}" srcOrd="0" destOrd="0" presId="urn:microsoft.com/office/officeart/2005/8/layout/orgChart1"/>
    <dgm:cxn modelId="{C8851FBC-02C0-4855-9DAB-31A1A98043D8}" srcId="{FE997D7B-B5AD-417E-AAAC-42BF6A6F9787}" destId="{33C54536-73D0-4B61-9EA6-D497B076EEB5}" srcOrd="1" destOrd="0" parTransId="{FA793FC4-D8B7-47B7-AB4D-A21D90E04A27}" sibTransId="{138A8B54-1FCA-4420-8BEA-5538C4D4C0ED}"/>
    <dgm:cxn modelId="{DC3EFB73-FDAA-4EDE-8498-ABBB00FDF0C0}" type="presOf" srcId="{FE997D7B-B5AD-417E-AAAC-42BF6A6F9787}" destId="{8A2D4A1E-AC21-423B-BC80-4974B9D815A4}" srcOrd="1" destOrd="0" presId="urn:microsoft.com/office/officeart/2005/8/layout/orgChart1"/>
    <dgm:cxn modelId="{A69655DE-5C50-4AAD-A2E9-68466C4AC36A}" srcId="{2BD53AEA-442E-4DF4-A4CD-4DA7DD37A6BC}" destId="{FE997D7B-B5AD-417E-AAAC-42BF6A6F9787}" srcOrd="0" destOrd="0" parTransId="{AC6C6A37-3999-46A7-85A0-D86E2DB5D7C3}" sibTransId="{8424AE18-4994-4066-A868-A0740F5505B4}"/>
    <dgm:cxn modelId="{64E711BA-97FB-4FEE-931E-4C379E72E7A1}" type="presOf" srcId="{BBD60514-7635-4125-851F-A044BEC7D0F3}" destId="{028CEA24-A37D-4E39-8FDB-7796F7B585A2}" srcOrd="0" destOrd="0" presId="urn:microsoft.com/office/officeart/2005/8/layout/orgChart1"/>
    <dgm:cxn modelId="{41A74B83-46EF-4B37-B3B1-8991A89B5EB4}" type="presOf" srcId="{9F58919C-78C3-4C7D-9308-08704111D8E6}" destId="{7E777D92-743E-46C5-A899-6AB45CBBA1D8}" srcOrd="0" destOrd="0" presId="urn:microsoft.com/office/officeart/2005/8/layout/orgChart1"/>
    <dgm:cxn modelId="{709950DB-6430-47D8-BEC8-F990ACAD8F7D}" type="presOf" srcId="{2C4B673F-7F74-4A4A-AE77-B4E525BE5EF6}" destId="{39216A0E-92D3-475D-BFEB-BE51D8B39ADF}" srcOrd="0" destOrd="0" presId="urn:microsoft.com/office/officeart/2005/8/layout/orgChart1"/>
    <dgm:cxn modelId="{A0F2B6A6-375C-425D-B297-44F4B877A48D}" type="presOf" srcId="{2C6FED89-E200-4302-8591-37821A5B38E4}" destId="{62529341-062A-4A92-A540-4B086F9A35FD}" srcOrd="1" destOrd="0" presId="urn:microsoft.com/office/officeart/2005/8/layout/orgChart1"/>
    <dgm:cxn modelId="{F7187972-EE26-43D3-9A43-1C53568FCEAD}" srcId="{FE997D7B-B5AD-417E-AAAC-42BF6A6F9787}" destId="{00709DF1-8548-4663-871A-09156F523E1F}" srcOrd="5" destOrd="0" parTransId="{E61A5F8F-995F-487B-8BFD-C8EBDAB811AD}" sibTransId="{05546E16-753D-4E6B-B3C6-81B78941BB13}"/>
    <dgm:cxn modelId="{E821DCE5-4DE7-426D-96DA-3A2D8949A10B}" srcId="{FE997D7B-B5AD-417E-AAAC-42BF6A6F9787}" destId="{2C6FED89-E200-4302-8591-37821A5B38E4}" srcOrd="3" destOrd="0" parTransId="{9F58919C-78C3-4C7D-9308-08704111D8E6}" sibTransId="{70ABDB17-643C-4E84-B7BB-CE1A1D29C7E7}"/>
    <dgm:cxn modelId="{1AD71BF9-FF28-4A61-A622-E4D4C44B74A0}" type="presOf" srcId="{2DC4B6F4-FEE4-4053-BFF8-71A29E3880FC}" destId="{4DB526AD-B884-4F06-8A11-B15E418DDB87}" srcOrd="0" destOrd="0" presId="urn:microsoft.com/office/officeart/2005/8/layout/orgChart1"/>
    <dgm:cxn modelId="{4F94C80A-AE1C-45D5-946B-4F940D95B554}" type="presOf" srcId="{33C54536-73D0-4B61-9EA6-D497B076EEB5}" destId="{E2D16D59-47E9-4A86-A07F-089FB37290C5}" srcOrd="1" destOrd="0" presId="urn:microsoft.com/office/officeart/2005/8/layout/orgChart1"/>
    <dgm:cxn modelId="{6323714C-0319-4643-B09C-06D9DAF8E1EA}" type="presOf" srcId="{2C6FED89-E200-4302-8591-37821A5B38E4}" destId="{AF7E0A3B-E28B-466B-80C9-D298B805FBC6}" srcOrd="0" destOrd="0" presId="urn:microsoft.com/office/officeart/2005/8/layout/orgChart1"/>
    <dgm:cxn modelId="{A6976310-F009-49A2-93C3-96D72210DF6D}" srcId="{FE997D7B-B5AD-417E-AAAC-42BF6A6F9787}" destId="{2C4B673F-7F74-4A4A-AE77-B4E525BE5EF6}" srcOrd="2" destOrd="0" parTransId="{2DC4B6F4-FEE4-4053-BFF8-71A29E3880FC}" sibTransId="{B886421C-B386-4643-A858-0EEF6D1AF4A1}"/>
    <dgm:cxn modelId="{5684BFD9-2E98-403D-AEA1-BD691882CC05}" type="presOf" srcId="{FE997D7B-B5AD-417E-AAAC-42BF6A6F9787}" destId="{BC24080F-8BBA-4BAB-AFDC-C2E47CF04A92}" srcOrd="0" destOrd="0" presId="urn:microsoft.com/office/officeart/2005/8/layout/orgChart1"/>
    <dgm:cxn modelId="{D1B6A0C7-F8C2-4469-B9A4-9EF84609F3AB}" type="presOf" srcId="{3457F069-CDA5-43A8-B547-504B2B818A1F}" destId="{A4429782-DBB6-4A60-B483-F07681FE8BA2}" srcOrd="0" destOrd="0" presId="urn:microsoft.com/office/officeart/2005/8/layout/orgChart1"/>
    <dgm:cxn modelId="{F4563295-4005-4DDC-B100-D671ACCBD7A5}" type="presOf" srcId="{2C4B673F-7F74-4A4A-AE77-B4E525BE5EF6}" destId="{09247004-9DDB-4F8A-A447-C619053B5560}" srcOrd="1" destOrd="0" presId="urn:microsoft.com/office/officeart/2005/8/layout/orgChart1"/>
    <dgm:cxn modelId="{5F9B36AF-79CF-4F9D-BFCB-C1A4509F8D7F}" type="presOf" srcId="{33C54536-73D0-4B61-9EA6-D497B076EEB5}" destId="{6910C583-D588-479B-A42B-830614FE5C41}" srcOrd="0" destOrd="0" presId="urn:microsoft.com/office/officeart/2005/8/layout/orgChart1"/>
    <dgm:cxn modelId="{9E922040-83B6-4320-A52D-8BBCA6EDCBAA}" srcId="{FE997D7B-B5AD-417E-AAAC-42BF6A6F9787}" destId="{A14AE008-2A48-4434-B372-7335E9C55615}" srcOrd="0" destOrd="0" parTransId="{BBD60514-7635-4125-851F-A044BEC7D0F3}" sibTransId="{BA462D5E-F34A-43EA-A56F-CAAC2918ABE0}"/>
    <dgm:cxn modelId="{23F610E7-F161-44EC-8D02-D85B67290752}" type="presOf" srcId="{A14AE008-2A48-4434-B372-7335E9C55615}" destId="{28FB8044-B2C3-461D-A5C6-96181E0A40A3}" srcOrd="1" destOrd="0" presId="urn:microsoft.com/office/officeart/2005/8/layout/orgChart1"/>
    <dgm:cxn modelId="{F82F8056-55A8-4D21-AF13-BB123FBCF70B}" type="presOf" srcId="{00709DF1-8548-4663-871A-09156F523E1F}" destId="{FA9CF643-7627-4591-B890-22A157F62C78}" srcOrd="1" destOrd="0" presId="urn:microsoft.com/office/officeart/2005/8/layout/orgChart1"/>
    <dgm:cxn modelId="{669EDD87-54F6-4D53-9937-D0A01707E4BC}" type="presOf" srcId="{3457F069-CDA5-43A8-B547-504B2B818A1F}" destId="{F38C44A9-805E-48AA-B267-8D33EEC5CCEC}" srcOrd="1" destOrd="0" presId="urn:microsoft.com/office/officeart/2005/8/layout/orgChart1"/>
    <dgm:cxn modelId="{077DBE5E-2976-4194-B7CC-F8BF8585DEC0}" type="presOf" srcId="{57B5216D-2626-40C1-902B-C19E4D522919}" destId="{E82CD9E3-2F63-4058-B7B4-179B2ADD19AA}" srcOrd="0" destOrd="0" presId="urn:microsoft.com/office/officeart/2005/8/layout/orgChart1"/>
    <dgm:cxn modelId="{19AF5020-A5CB-48FB-B037-7CBDF36C0B68}" type="presOf" srcId="{2BD53AEA-442E-4DF4-A4CD-4DA7DD37A6BC}" destId="{684D8885-885C-4E6C-9636-2C2F5B72F282}" srcOrd="0" destOrd="0" presId="urn:microsoft.com/office/officeart/2005/8/layout/orgChart1"/>
    <dgm:cxn modelId="{3F946FA5-A8DA-409B-AF1C-C11F949EFA10}" type="presOf" srcId="{E61A5F8F-995F-487B-8BFD-C8EBDAB811AD}" destId="{62DE05F6-6D2E-4025-9E4C-A07936797810}" srcOrd="0" destOrd="0" presId="urn:microsoft.com/office/officeart/2005/8/layout/orgChart1"/>
    <dgm:cxn modelId="{91B74E31-C886-44A3-AEB8-60A9B44FFE17}" srcId="{FE997D7B-B5AD-417E-AAAC-42BF6A6F9787}" destId="{3457F069-CDA5-43A8-B547-504B2B818A1F}" srcOrd="4" destOrd="0" parTransId="{57B5216D-2626-40C1-902B-C19E4D522919}" sibTransId="{9E771934-18B9-44B7-97B2-FFDC12BD982C}"/>
    <dgm:cxn modelId="{EFEE9EDA-A823-4B70-861B-FB705FEBC9B6}" type="presOf" srcId="{A14AE008-2A48-4434-B372-7335E9C55615}" destId="{DF0C548B-3108-4669-8801-498518DF001E}" srcOrd="0" destOrd="0" presId="urn:microsoft.com/office/officeart/2005/8/layout/orgChart1"/>
    <dgm:cxn modelId="{C817888D-AD00-487A-BCB0-3BCD795AC4BE}" type="presParOf" srcId="{684D8885-885C-4E6C-9636-2C2F5B72F282}" destId="{AE6A00DF-D3DF-4F12-935F-861F8D89DB37}" srcOrd="0" destOrd="0" presId="urn:microsoft.com/office/officeart/2005/8/layout/orgChart1"/>
    <dgm:cxn modelId="{C25F5952-E766-4E9A-AE5A-6EFF8B77D6FA}" type="presParOf" srcId="{AE6A00DF-D3DF-4F12-935F-861F8D89DB37}" destId="{30EC6651-36EF-4CAC-98C4-11D7E0C55583}" srcOrd="0" destOrd="0" presId="urn:microsoft.com/office/officeart/2005/8/layout/orgChart1"/>
    <dgm:cxn modelId="{59A5B164-C126-44EB-ADEC-AAE3C46F4A0D}" type="presParOf" srcId="{30EC6651-36EF-4CAC-98C4-11D7E0C55583}" destId="{BC24080F-8BBA-4BAB-AFDC-C2E47CF04A92}" srcOrd="0" destOrd="0" presId="urn:microsoft.com/office/officeart/2005/8/layout/orgChart1"/>
    <dgm:cxn modelId="{FD4A7740-0C7B-4379-9EAA-6B1B66514AAC}" type="presParOf" srcId="{30EC6651-36EF-4CAC-98C4-11D7E0C55583}" destId="{8A2D4A1E-AC21-423B-BC80-4974B9D815A4}" srcOrd="1" destOrd="0" presId="urn:microsoft.com/office/officeart/2005/8/layout/orgChart1"/>
    <dgm:cxn modelId="{123DA077-833A-47DD-8C8B-10E1982826A5}" type="presParOf" srcId="{AE6A00DF-D3DF-4F12-935F-861F8D89DB37}" destId="{E682CC07-4265-4B94-9DB5-FDCEA4EF0645}" srcOrd="1" destOrd="0" presId="urn:microsoft.com/office/officeart/2005/8/layout/orgChart1"/>
    <dgm:cxn modelId="{07C5D39C-6DB2-4044-924E-64AF7FC1EAAA}" type="presParOf" srcId="{E682CC07-4265-4B94-9DB5-FDCEA4EF0645}" destId="{3E5B512C-CF83-4681-B61E-A7FF3586DA07}" srcOrd="0" destOrd="0" presId="urn:microsoft.com/office/officeart/2005/8/layout/orgChart1"/>
    <dgm:cxn modelId="{44BFD0E7-90D7-4273-9ADF-92EF2F51B1A0}" type="presParOf" srcId="{E682CC07-4265-4B94-9DB5-FDCEA4EF0645}" destId="{04EF5AAC-8063-4FB1-BAB6-90CE7C1E825A}" srcOrd="1" destOrd="0" presId="urn:microsoft.com/office/officeart/2005/8/layout/orgChart1"/>
    <dgm:cxn modelId="{16F056D8-FEF4-4C2A-B884-EA4393E5B05D}" type="presParOf" srcId="{04EF5AAC-8063-4FB1-BAB6-90CE7C1E825A}" destId="{770F2631-753E-4AEB-8E45-0B9E8BF363C4}" srcOrd="0" destOrd="0" presId="urn:microsoft.com/office/officeart/2005/8/layout/orgChart1"/>
    <dgm:cxn modelId="{7B031AEB-E9F7-4594-B3BC-F83D08829295}" type="presParOf" srcId="{770F2631-753E-4AEB-8E45-0B9E8BF363C4}" destId="{6910C583-D588-479B-A42B-830614FE5C41}" srcOrd="0" destOrd="0" presId="urn:microsoft.com/office/officeart/2005/8/layout/orgChart1"/>
    <dgm:cxn modelId="{7AA80820-3D71-4227-B5D0-530477E8D4D9}" type="presParOf" srcId="{770F2631-753E-4AEB-8E45-0B9E8BF363C4}" destId="{E2D16D59-47E9-4A86-A07F-089FB37290C5}" srcOrd="1" destOrd="0" presId="urn:microsoft.com/office/officeart/2005/8/layout/orgChart1"/>
    <dgm:cxn modelId="{48E5D637-061F-4061-9D85-728EE94B0B44}" type="presParOf" srcId="{04EF5AAC-8063-4FB1-BAB6-90CE7C1E825A}" destId="{D24E0C1F-24E5-41E0-A99E-7D851A97F384}" srcOrd="1" destOrd="0" presId="urn:microsoft.com/office/officeart/2005/8/layout/orgChart1"/>
    <dgm:cxn modelId="{36B7EB06-D30B-4B78-9C33-D0AB0FFEACF5}" type="presParOf" srcId="{04EF5AAC-8063-4FB1-BAB6-90CE7C1E825A}" destId="{52BCA6FB-CBB5-4ABF-9FF5-4F8B5E5B547D}" srcOrd="2" destOrd="0" presId="urn:microsoft.com/office/officeart/2005/8/layout/orgChart1"/>
    <dgm:cxn modelId="{334093AF-4951-46EE-B6BC-BB74BE6C878C}" type="presParOf" srcId="{E682CC07-4265-4B94-9DB5-FDCEA4EF0645}" destId="{4DB526AD-B884-4F06-8A11-B15E418DDB87}" srcOrd="2" destOrd="0" presId="urn:microsoft.com/office/officeart/2005/8/layout/orgChart1"/>
    <dgm:cxn modelId="{64DF6663-D37E-4397-8063-C5AB54275F72}" type="presParOf" srcId="{E682CC07-4265-4B94-9DB5-FDCEA4EF0645}" destId="{79ACDCD9-2F5F-426B-84A2-E3A72E8AD853}" srcOrd="3" destOrd="0" presId="urn:microsoft.com/office/officeart/2005/8/layout/orgChart1"/>
    <dgm:cxn modelId="{6F326704-B21F-4D08-BA2D-20696C03E812}" type="presParOf" srcId="{79ACDCD9-2F5F-426B-84A2-E3A72E8AD853}" destId="{C3BAA345-0B35-4E9C-8BE5-C40E5839161D}" srcOrd="0" destOrd="0" presId="urn:microsoft.com/office/officeart/2005/8/layout/orgChart1"/>
    <dgm:cxn modelId="{8E631E0D-8C8B-4B0D-A522-A2EBEC95E65D}" type="presParOf" srcId="{C3BAA345-0B35-4E9C-8BE5-C40E5839161D}" destId="{39216A0E-92D3-475D-BFEB-BE51D8B39ADF}" srcOrd="0" destOrd="0" presId="urn:microsoft.com/office/officeart/2005/8/layout/orgChart1"/>
    <dgm:cxn modelId="{D334B2C2-AA21-40FF-B3C6-C32EE93F16DF}" type="presParOf" srcId="{C3BAA345-0B35-4E9C-8BE5-C40E5839161D}" destId="{09247004-9DDB-4F8A-A447-C619053B5560}" srcOrd="1" destOrd="0" presId="urn:microsoft.com/office/officeart/2005/8/layout/orgChart1"/>
    <dgm:cxn modelId="{7359B901-7BD9-41DF-99CE-EF476095F41B}" type="presParOf" srcId="{79ACDCD9-2F5F-426B-84A2-E3A72E8AD853}" destId="{FE471B35-D1F1-4A3D-9084-9EF710191AF1}" srcOrd="1" destOrd="0" presId="urn:microsoft.com/office/officeart/2005/8/layout/orgChart1"/>
    <dgm:cxn modelId="{A9E4F85F-0453-4DF5-B220-42E2B8FC8C86}" type="presParOf" srcId="{79ACDCD9-2F5F-426B-84A2-E3A72E8AD853}" destId="{94808B16-2B26-46D9-BAB9-C98C2A2F52D1}" srcOrd="2" destOrd="0" presId="urn:microsoft.com/office/officeart/2005/8/layout/orgChart1"/>
    <dgm:cxn modelId="{372C6F36-6567-4D10-BA06-C1693BF442A3}" type="presParOf" srcId="{E682CC07-4265-4B94-9DB5-FDCEA4EF0645}" destId="{7E777D92-743E-46C5-A899-6AB45CBBA1D8}" srcOrd="4" destOrd="0" presId="urn:microsoft.com/office/officeart/2005/8/layout/orgChart1"/>
    <dgm:cxn modelId="{FC501076-D1CB-40B1-9EE1-E177B3AED1DA}" type="presParOf" srcId="{E682CC07-4265-4B94-9DB5-FDCEA4EF0645}" destId="{8E0089A1-1306-4A9E-9D07-0432CB86B7B5}" srcOrd="5" destOrd="0" presId="urn:microsoft.com/office/officeart/2005/8/layout/orgChart1"/>
    <dgm:cxn modelId="{C96A086D-3AD5-4C3C-A4EA-D6D49F4F8DEF}" type="presParOf" srcId="{8E0089A1-1306-4A9E-9D07-0432CB86B7B5}" destId="{1259A23E-236F-412C-AF44-DD8364699A0E}" srcOrd="0" destOrd="0" presId="urn:microsoft.com/office/officeart/2005/8/layout/orgChart1"/>
    <dgm:cxn modelId="{E5A5BA54-E8B2-4038-9769-1FF7C8681B0A}" type="presParOf" srcId="{1259A23E-236F-412C-AF44-DD8364699A0E}" destId="{AF7E0A3B-E28B-466B-80C9-D298B805FBC6}" srcOrd="0" destOrd="0" presId="urn:microsoft.com/office/officeart/2005/8/layout/orgChart1"/>
    <dgm:cxn modelId="{582A2077-77C9-4C4E-BB73-C2B92EAECF8D}" type="presParOf" srcId="{1259A23E-236F-412C-AF44-DD8364699A0E}" destId="{62529341-062A-4A92-A540-4B086F9A35FD}" srcOrd="1" destOrd="0" presId="urn:microsoft.com/office/officeart/2005/8/layout/orgChart1"/>
    <dgm:cxn modelId="{1F91DD48-1745-4CD4-8B56-5889CD1764C1}" type="presParOf" srcId="{8E0089A1-1306-4A9E-9D07-0432CB86B7B5}" destId="{B306DFE6-958C-4678-B511-3D8D2193B907}" srcOrd="1" destOrd="0" presId="urn:microsoft.com/office/officeart/2005/8/layout/orgChart1"/>
    <dgm:cxn modelId="{93300C3C-AD2D-4C31-ACDB-460D321246D4}" type="presParOf" srcId="{8E0089A1-1306-4A9E-9D07-0432CB86B7B5}" destId="{FEDD17EC-505F-4DFE-86A6-AB0B55944A65}" srcOrd="2" destOrd="0" presId="urn:microsoft.com/office/officeart/2005/8/layout/orgChart1"/>
    <dgm:cxn modelId="{57EE7E5C-D1BF-49E4-BA20-3B745286A959}" type="presParOf" srcId="{E682CC07-4265-4B94-9DB5-FDCEA4EF0645}" destId="{E82CD9E3-2F63-4058-B7B4-179B2ADD19AA}" srcOrd="6" destOrd="0" presId="urn:microsoft.com/office/officeart/2005/8/layout/orgChart1"/>
    <dgm:cxn modelId="{BD830D6A-C6FC-4514-9F32-C2DF66EAEF8A}" type="presParOf" srcId="{E682CC07-4265-4B94-9DB5-FDCEA4EF0645}" destId="{CB3E0CB3-DB58-455B-9958-B6C809C9AE65}" srcOrd="7" destOrd="0" presId="urn:microsoft.com/office/officeart/2005/8/layout/orgChart1"/>
    <dgm:cxn modelId="{4F6A70F6-3261-407C-87BA-B6D9A9C9C3CF}" type="presParOf" srcId="{CB3E0CB3-DB58-455B-9958-B6C809C9AE65}" destId="{A900C7E2-939E-412D-B8D5-C7A1FC3D3D40}" srcOrd="0" destOrd="0" presId="urn:microsoft.com/office/officeart/2005/8/layout/orgChart1"/>
    <dgm:cxn modelId="{EE528649-5321-4EAF-B682-4477016CFFC4}" type="presParOf" srcId="{A900C7E2-939E-412D-B8D5-C7A1FC3D3D40}" destId="{A4429782-DBB6-4A60-B483-F07681FE8BA2}" srcOrd="0" destOrd="0" presId="urn:microsoft.com/office/officeart/2005/8/layout/orgChart1"/>
    <dgm:cxn modelId="{B79E23E2-ED2B-42AE-9EB3-BA1304E9E0DF}" type="presParOf" srcId="{A900C7E2-939E-412D-B8D5-C7A1FC3D3D40}" destId="{F38C44A9-805E-48AA-B267-8D33EEC5CCEC}" srcOrd="1" destOrd="0" presId="urn:microsoft.com/office/officeart/2005/8/layout/orgChart1"/>
    <dgm:cxn modelId="{C9DFFF85-779B-4FA3-87F3-00499F11948F}" type="presParOf" srcId="{CB3E0CB3-DB58-455B-9958-B6C809C9AE65}" destId="{4B2DB413-96CB-4F3A-978B-8D678D37FBD7}" srcOrd="1" destOrd="0" presId="urn:microsoft.com/office/officeart/2005/8/layout/orgChart1"/>
    <dgm:cxn modelId="{C30C24F8-D19A-468C-8117-8B30452DB2BB}" type="presParOf" srcId="{CB3E0CB3-DB58-455B-9958-B6C809C9AE65}" destId="{A1D9AB51-B7C4-4A0B-B310-381B99A776AC}" srcOrd="2" destOrd="0" presId="urn:microsoft.com/office/officeart/2005/8/layout/orgChart1"/>
    <dgm:cxn modelId="{5144A3B3-18D0-4401-A27F-161DDA49AE26}" type="presParOf" srcId="{E682CC07-4265-4B94-9DB5-FDCEA4EF0645}" destId="{62DE05F6-6D2E-4025-9E4C-A07936797810}" srcOrd="8" destOrd="0" presId="urn:microsoft.com/office/officeart/2005/8/layout/orgChart1"/>
    <dgm:cxn modelId="{04CF1526-6BA8-4C49-A4BB-47CB26840E25}" type="presParOf" srcId="{E682CC07-4265-4B94-9DB5-FDCEA4EF0645}" destId="{620E104D-BDC2-4478-8253-29A4996453DB}" srcOrd="9" destOrd="0" presId="urn:microsoft.com/office/officeart/2005/8/layout/orgChart1"/>
    <dgm:cxn modelId="{D332C787-FE2C-4079-9B38-B928806F5C98}" type="presParOf" srcId="{620E104D-BDC2-4478-8253-29A4996453DB}" destId="{EFA13CEB-4BFF-42FE-9D19-247E7CF406C8}" srcOrd="0" destOrd="0" presId="urn:microsoft.com/office/officeart/2005/8/layout/orgChart1"/>
    <dgm:cxn modelId="{07FD7375-3A63-4648-9761-D6B9186C0B0F}" type="presParOf" srcId="{EFA13CEB-4BFF-42FE-9D19-247E7CF406C8}" destId="{0629A51A-A0AD-4451-8465-892B719A1F7D}" srcOrd="0" destOrd="0" presId="urn:microsoft.com/office/officeart/2005/8/layout/orgChart1"/>
    <dgm:cxn modelId="{B9E8DE00-56C5-4CBE-A9BD-630567EFC3F5}" type="presParOf" srcId="{EFA13CEB-4BFF-42FE-9D19-247E7CF406C8}" destId="{FA9CF643-7627-4591-B890-22A157F62C78}" srcOrd="1" destOrd="0" presId="urn:microsoft.com/office/officeart/2005/8/layout/orgChart1"/>
    <dgm:cxn modelId="{6890E8B8-87D1-480C-9A43-DE89EBD4962B}" type="presParOf" srcId="{620E104D-BDC2-4478-8253-29A4996453DB}" destId="{7848331C-735C-44DF-8F8B-0C9B8A42F75C}" srcOrd="1" destOrd="0" presId="urn:microsoft.com/office/officeart/2005/8/layout/orgChart1"/>
    <dgm:cxn modelId="{D774FEDF-8925-48B6-87D6-0809553E60FB}" type="presParOf" srcId="{620E104D-BDC2-4478-8253-29A4996453DB}" destId="{3A7331DD-60D6-46DA-9188-EDAE1F2258FF}" srcOrd="2" destOrd="0" presId="urn:microsoft.com/office/officeart/2005/8/layout/orgChart1"/>
    <dgm:cxn modelId="{38513C01-40AB-4990-A3A0-0DDFF8D6EA9C}" type="presParOf" srcId="{AE6A00DF-D3DF-4F12-935F-861F8D89DB37}" destId="{ED5EDAFC-9901-4ED1-8CBF-D211CF279E66}" srcOrd="2" destOrd="0" presId="urn:microsoft.com/office/officeart/2005/8/layout/orgChart1"/>
    <dgm:cxn modelId="{0AB8C9D0-183A-4814-8E06-D8056CFB2867}" type="presParOf" srcId="{ED5EDAFC-9901-4ED1-8CBF-D211CF279E66}" destId="{028CEA24-A37D-4E39-8FDB-7796F7B585A2}" srcOrd="0" destOrd="0" presId="urn:microsoft.com/office/officeart/2005/8/layout/orgChart1"/>
    <dgm:cxn modelId="{42381891-CF05-4847-9976-C4C91C5EC44F}" type="presParOf" srcId="{ED5EDAFC-9901-4ED1-8CBF-D211CF279E66}" destId="{C06900F9-9EB0-4919-B3E4-805040490935}" srcOrd="1" destOrd="0" presId="urn:microsoft.com/office/officeart/2005/8/layout/orgChart1"/>
    <dgm:cxn modelId="{41C997F9-84CF-4316-BACF-556E2E27AE06}" type="presParOf" srcId="{C06900F9-9EB0-4919-B3E4-805040490935}" destId="{2B81CE0E-FF3E-4FB4-AFF3-272B0E608028}" srcOrd="0" destOrd="0" presId="urn:microsoft.com/office/officeart/2005/8/layout/orgChart1"/>
    <dgm:cxn modelId="{25C4448B-27DE-42F7-8D08-D2BCE45809FD}" type="presParOf" srcId="{2B81CE0E-FF3E-4FB4-AFF3-272B0E608028}" destId="{DF0C548B-3108-4669-8801-498518DF001E}" srcOrd="0" destOrd="0" presId="urn:microsoft.com/office/officeart/2005/8/layout/orgChart1"/>
    <dgm:cxn modelId="{3A0C9B51-24B9-487B-87BC-90108EB8E32E}" type="presParOf" srcId="{2B81CE0E-FF3E-4FB4-AFF3-272B0E608028}" destId="{28FB8044-B2C3-461D-A5C6-96181E0A40A3}" srcOrd="1" destOrd="0" presId="urn:microsoft.com/office/officeart/2005/8/layout/orgChart1"/>
    <dgm:cxn modelId="{51CBC5BD-9CDC-4D3A-B2AF-86A27F2C956E}" type="presParOf" srcId="{C06900F9-9EB0-4919-B3E4-805040490935}" destId="{1DD60F4E-CBAB-43C3-B510-25AF4F6EA490}" srcOrd="1" destOrd="0" presId="urn:microsoft.com/office/officeart/2005/8/layout/orgChart1"/>
    <dgm:cxn modelId="{B81901B4-9C36-406A-88C9-64C1D51A669A}" type="presParOf" srcId="{C06900F9-9EB0-4919-B3E4-805040490935}" destId="{5EA68E3F-F97F-4D23-A16E-9EC5FC0A74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D6EDB1-401C-4346-8985-20B5973895AA}" type="doc">
      <dgm:prSet loTypeId="urn:microsoft.com/office/officeart/2005/8/layout/cycle6" loCatId="relationship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12C751FD-A64F-4943-8C44-BF58083F7101}">
      <dgm:prSet phldrT="[Текст]"/>
      <dgm:spPr/>
      <dgm:t>
        <a:bodyPr/>
        <a:lstStyle/>
        <a:p>
          <a:r>
            <a:rPr lang="ru-RU" dirty="0" smtClean="0"/>
            <a:t>Комитет по образованию</a:t>
          </a:r>
          <a:endParaRPr lang="ru-RU" dirty="0"/>
        </a:p>
      </dgm:t>
    </dgm:pt>
    <dgm:pt modelId="{6462CABB-CEA4-47A9-A048-99040DB96C87}" type="parTrans" cxnId="{A20215FB-5627-41ED-86E6-57CDC94F897D}">
      <dgm:prSet/>
      <dgm:spPr/>
      <dgm:t>
        <a:bodyPr/>
        <a:lstStyle/>
        <a:p>
          <a:endParaRPr lang="ru-RU"/>
        </a:p>
      </dgm:t>
    </dgm:pt>
    <dgm:pt modelId="{8027ED1E-AADE-4BFE-9251-7B58D75EDD18}" type="sibTrans" cxnId="{A20215FB-5627-41ED-86E6-57CDC94F897D}">
      <dgm:prSet/>
      <dgm:spPr/>
      <dgm:t>
        <a:bodyPr/>
        <a:lstStyle/>
        <a:p>
          <a:endParaRPr lang="ru-RU"/>
        </a:p>
      </dgm:t>
    </dgm:pt>
    <dgm:pt modelId="{3BB9C0CB-26B1-430E-A545-EE1E3F31DF8F}">
      <dgm:prSet phldrT="[Текст]"/>
      <dgm:spPr/>
      <dgm:t>
        <a:bodyPr/>
        <a:lstStyle/>
        <a:p>
          <a:r>
            <a:rPr lang="ru-RU" dirty="0" smtClean="0"/>
            <a:t>Комитет по здравоохранению</a:t>
          </a:r>
          <a:endParaRPr lang="ru-RU" dirty="0"/>
        </a:p>
      </dgm:t>
    </dgm:pt>
    <dgm:pt modelId="{E5D2055A-99CC-49DA-A4BB-D7747987E9DD}" type="parTrans" cxnId="{897E149C-9C14-46F0-85A6-0C827692C135}">
      <dgm:prSet/>
      <dgm:spPr/>
      <dgm:t>
        <a:bodyPr/>
        <a:lstStyle/>
        <a:p>
          <a:endParaRPr lang="ru-RU"/>
        </a:p>
      </dgm:t>
    </dgm:pt>
    <dgm:pt modelId="{61B0AE4A-9C1B-4AEC-BC0F-3AF79846E932}" type="sibTrans" cxnId="{897E149C-9C14-46F0-85A6-0C827692C135}">
      <dgm:prSet/>
      <dgm:spPr/>
      <dgm:t>
        <a:bodyPr/>
        <a:lstStyle/>
        <a:p>
          <a:endParaRPr lang="ru-RU"/>
        </a:p>
      </dgm:t>
    </dgm:pt>
    <dgm:pt modelId="{11AE24B5-5593-45FF-9D74-2BB31D919E98}">
      <dgm:prSet phldrT="[Текст]"/>
      <dgm:spPr/>
      <dgm:t>
        <a:bodyPr/>
        <a:lstStyle/>
        <a:p>
          <a:r>
            <a:rPr lang="ru-RU" dirty="0" smtClean="0"/>
            <a:t>Образовательные учреждения районов</a:t>
          </a:r>
          <a:endParaRPr lang="ru-RU" dirty="0"/>
        </a:p>
      </dgm:t>
    </dgm:pt>
    <dgm:pt modelId="{58038ADF-BFC4-4CC5-A4E1-009DD10CF4D4}" type="parTrans" cxnId="{7A03431B-CB1B-43B2-A409-C5011779372C}">
      <dgm:prSet/>
      <dgm:spPr/>
      <dgm:t>
        <a:bodyPr/>
        <a:lstStyle/>
        <a:p>
          <a:endParaRPr lang="ru-RU"/>
        </a:p>
      </dgm:t>
    </dgm:pt>
    <dgm:pt modelId="{B420D617-A9AC-4BB5-8DC2-643C687F4CAA}" type="sibTrans" cxnId="{7A03431B-CB1B-43B2-A409-C5011779372C}">
      <dgm:prSet/>
      <dgm:spPr/>
      <dgm:t>
        <a:bodyPr/>
        <a:lstStyle/>
        <a:p>
          <a:endParaRPr lang="ru-RU"/>
        </a:p>
      </dgm:t>
    </dgm:pt>
    <dgm:pt modelId="{4093408D-75F8-404F-AFB5-10F9CBE51D38}">
      <dgm:prSet phldrT="[Текст]"/>
      <dgm:spPr/>
      <dgm:t>
        <a:bodyPr/>
        <a:lstStyle/>
        <a:p>
          <a:r>
            <a:rPr lang="ru-RU" dirty="0" smtClean="0"/>
            <a:t>Управление социального питания</a:t>
          </a:r>
          <a:endParaRPr lang="ru-RU" dirty="0"/>
        </a:p>
      </dgm:t>
    </dgm:pt>
    <dgm:pt modelId="{311B22A1-D056-4248-9C2F-1D2EE999F7CD}" type="parTrans" cxnId="{0CE0A6C7-6E75-4AE5-A42E-44D69704242B}">
      <dgm:prSet/>
      <dgm:spPr/>
      <dgm:t>
        <a:bodyPr/>
        <a:lstStyle/>
        <a:p>
          <a:endParaRPr lang="ru-RU"/>
        </a:p>
      </dgm:t>
    </dgm:pt>
    <dgm:pt modelId="{8549CE3A-203C-49C3-ADB7-9FFEB4723F93}" type="sibTrans" cxnId="{0CE0A6C7-6E75-4AE5-A42E-44D69704242B}">
      <dgm:prSet/>
      <dgm:spPr/>
      <dgm:t>
        <a:bodyPr/>
        <a:lstStyle/>
        <a:p>
          <a:endParaRPr lang="ru-RU"/>
        </a:p>
      </dgm:t>
    </dgm:pt>
    <dgm:pt modelId="{203E6B8C-F955-4CA1-A359-C8F03D078E19}">
      <dgm:prSet phldrT="[Текст]"/>
      <dgm:spPr/>
      <dgm:t>
        <a:bodyPr/>
        <a:lstStyle/>
        <a:p>
          <a:r>
            <a:rPr lang="ru-RU" dirty="0" smtClean="0"/>
            <a:t>Комитет по физической культуре и спорту</a:t>
          </a:r>
          <a:endParaRPr lang="ru-RU" dirty="0"/>
        </a:p>
      </dgm:t>
    </dgm:pt>
    <dgm:pt modelId="{1DA82505-B95F-4AC8-A593-D6360BFBD657}" type="parTrans" cxnId="{30E95B34-F554-4D9B-A9A6-D630F6F90D6A}">
      <dgm:prSet/>
      <dgm:spPr/>
      <dgm:t>
        <a:bodyPr/>
        <a:lstStyle/>
        <a:p>
          <a:endParaRPr lang="ru-RU"/>
        </a:p>
      </dgm:t>
    </dgm:pt>
    <dgm:pt modelId="{C4EC8033-65A1-4CBB-BD0D-C48805824B24}" type="sibTrans" cxnId="{30E95B34-F554-4D9B-A9A6-D630F6F90D6A}">
      <dgm:prSet/>
      <dgm:spPr/>
      <dgm:t>
        <a:bodyPr/>
        <a:lstStyle/>
        <a:p>
          <a:endParaRPr lang="ru-RU"/>
        </a:p>
      </dgm:t>
    </dgm:pt>
    <dgm:pt modelId="{40D7FC7C-45B1-4FF1-A4C2-9571D8AE75FE}">
      <dgm:prSet/>
      <dgm:spPr/>
      <dgm:t>
        <a:bodyPr/>
        <a:lstStyle/>
        <a:p>
          <a:r>
            <a:rPr lang="ru-RU" dirty="0" smtClean="0"/>
            <a:t>Администрации районов </a:t>
          </a:r>
          <a:br>
            <a:rPr lang="ru-RU" dirty="0" smtClean="0"/>
          </a:br>
          <a:r>
            <a:rPr lang="ru-RU" dirty="0" smtClean="0"/>
            <a:t>Санкт-Петербурга</a:t>
          </a:r>
          <a:endParaRPr lang="ru-RU" dirty="0"/>
        </a:p>
      </dgm:t>
    </dgm:pt>
    <dgm:pt modelId="{69B529F7-966D-411F-A497-2F6D41D5FF87}" type="parTrans" cxnId="{36E0563E-D518-4B47-B70F-5CE7A23668C8}">
      <dgm:prSet/>
      <dgm:spPr/>
      <dgm:t>
        <a:bodyPr/>
        <a:lstStyle/>
        <a:p>
          <a:endParaRPr lang="ru-RU"/>
        </a:p>
      </dgm:t>
    </dgm:pt>
    <dgm:pt modelId="{480C278E-4507-4855-9CAD-711541494286}" type="sibTrans" cxnId="{36E0563E-D518-4B47-B70F-5CE7A23668C8}">
      <dgm:prSet/>
      <dgm:spPr/>
      <dgm:t>
        <a:bodyPr/>
        <a:lstStyle/>
        <a:p>
          <a:endParaRPr lang="ru-RU"/>
        </a:p>
      </dgm:t>
    </dgm:pt>
    <dgm:pt modelId="{FF7E68C6-1D37-44CA-87CF-28EBFC603354}" type="pres">
      <dgm:prSet presAssocID="{3ED6EDB1-401C-4346-8985-20B5973895A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B47EDF-EFF6-448D-8B6D-8B8F38CA8902}" type="pres">
      <dgm:prSet presAssocID="{12C751FD-A64F-4943-8C44-BF58083F7101}" presName="node" presStyleLbl="node1" presStyleIdx="0" presStyleCnt="6" custScaleX="140358" custScaleY="137158" custRadScaleRad="90474" custRadScaleInc="-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F37A8-B2BC-4E3C-9AD6-D348230A2AD6}" type="pres">
      <dgm:prSet presAssocID="{12C751FD-A64F-4943-8C44-BF58083F7101}" presName="spNode" presStyleCnt="0"/>
      <dgm:spPr/>
    </dgm:pt>
    <dgm:pt modelId="{7A4AA651-8525-4594-B525-3C01976AC001}" type="pres">
      <dgm:prSet presAssocID="{8027ED1E-AADE-4BFE-9251-7B58D75EDD18}" presName="sibTrans" presStyleLbl="sibTrans1D1" presStyleIdx="0" presStyleCnt="6"/>
      <dgm:spPr/>
      <dgm:t>
        <a:bodyPr/>
        <a:lstStyle/>
        <a:p>
          <a:endParaRPr lang="ru-RU"/>
        </a:p>
      </dgm:t>
    </dgm:pt>
    <dgm:pt modelId="{49B96400-5601-4EC9-B552-EF432549C6B3}" type="pres">
      <dgm:prSet presAssocID="{3BB9C0CB-26B1-430E-A545-EE1E3F31DF8F}" presName="node" presStyleLbl="node1" presStyleIdx="1" presStyleCnt="6" custScaleX="140358" custScaleY="137158" custRadScaleRad="97401" custRadScaleInc="63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914DF-FD50-4DC1-A23A-70B135493029}" type="pres">
      <dgm:prSet presAssocID="{3BB9C0CB-26B1-430E-A545-EE1E3F31DF8F}" presName="spNode" presStyleCnt="0"/>
      <dgm:spPr/>
    </dgm:pt>
    <dgm:pt modelId="{EEC87E50-14ED-4E04-9C0E-9B1DA11DD6A3}" type="pres">
      <dgm:prSet presAssocID="{61B0AE4A-9C1B-4AEC-BC0F-3AF79846E932}" presName="sibTrans" presStyleLbl="sibTrans1D1" presStyleIdx="1" presStyleCnt="6"/>
      <dgm:spPr/>
      <dgm:t>
        <a:bodyPr/>
        <a:lstStyle/>
        <a:p>
          <a:endParaRPr lang="ru-RU"/>
        </a:p>
      </dgm:t>
    </dgm:pt>
    <dgm:pt modelId="{706FE00D-9D73-4569-B3AD-8742D58CE887}" type="pres">
      <dgm:prSet presAssocID="{203E6B8C-F955-4CA1-A359-C8F03D078E19}" presName="node" presStyleLbl="node1" presStyleIdx="2" presStyleCnt="6" custScaleX="140358" custScaleY="137158" custRadScaleRad="102935" custRadScaleInc="-23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AEEE1-A93D-49FC-99F8-90AFDDDCD6F7}" type="pres">
      <dgm:prSet presAssocID="{203E6B8C-F955-4CA1-A359-C8F03D078E19}" presName="spNode" presStyleCnt="0"/>
      <dgm:spPr/>
    </dgm:pt>
    <dgm:pt modelId="{BF0D592F-D614-4E8F-B7F8-3BCD37480689}" type="pres">
      <dgm:prSet presAssocID="{C4EC8033-65A1-4CBB-BD0D-C48805824B24}" presName="sibTrans" presStyleLbl="sibTrans1D1" presStyleIdx="2" presStyleCnt="6"/>
      <dgm:spPr/>
      <dgm:t>
        <a:bodyPr/>
        <a:lstStyle/>
        <a:p>
          <a:endParaRPr lang="ru-RU"/>
        </a:p>
      </dgm:t>
    </dgm:pt>
    <dgm:pt modelId="{A3323072-A25E-4A79-B4C5-5E1DF88EFA9B}" type="pres">
      <dgm:prSet presAssocID="{11AE24B5-5593-45FF-9D74-2BB31D919E98}" presName="node" presStyleLbl="node1" presStyleIdx="3" presStyleCnt="6" custScaleX="140358" custScaleY="137158" custRadScaleRad="107892" custRadScaleInc="-12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1CBA3-7DD8-4E67-BA36-8C3EDC82A778}" type="pres">
      <dgm:prSet presAssocID="{11AE24B5-5593-45FF-9D74-2BB31D919E98}" presName="spNode" presStyleCnt="0"/>
      <dgm:spPr/>
    </dgm:pt>
    <dgm:pt modelId="{3B8A1F65-CF6D-457C-A236-30D92AD9CB6B}" type="pres">
      <dgm:prSet presAssocID="{B420D617-A9AC-4BB5-8DC2-643C687F4CAA}" presName="sibTrans" presStyleLbl="sibTrans1D1" presStyleIdx="3" presStyleCnt="6"/>
      <dgm:spPr/>
      <dgm:t>
        <a:bodyPr/>
        <a:lstStyle/>
        <a:p>
          <a:endParaRPr lang="ru-RU"/>
        </a:p>
      </dgm:t>
    </dgm:pt>
    <dgm:pt modelId="{99550707-E9CA-443F-A3B8-4381728CE9D8}" type="pres">
      <dgm:prSet presAssocID="{4093408D-75F8-404F-AFB5-10F9CBE51D38}" presName="node" presStyleLbl="node1" presStyleIdx="4" presStyleCnt="6" custScaleX="145916" custScaleY="136163" custRadScaleRad="98504" custRadScaleInc="17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E17323-E3A7-4FD9-B308-D3E3188CA958}" type="pres">
      <dgm:prSet presAssocID="{4093408D-75F8-404F-AFB5-10F9CBE51D38}" presName="spNode" presStyleCnt="0"/>
      <dgm:spPr/>
    </dgm:pt>
    <dgm:pt modelId="{0E1B19C3-9E63-4C52-9F71-C1B9D0CB9095}" type="pres">
      <dgm:prSet presAssocID="{8549CE3A-203C-49C3-ADB7-9FFEB4723F93}" presName="sibTrans" presStyleLbl="sibTrans1D1" presStyleIdx="4" presStyleCnt="6"/>
      <dgm:spPr/>
      <dgm:t>
        <a:bodyPr/>
        <a:lstStyle/>
        <a:p>
          <a:endParaRPr lang="ru-RU"/>
        </a:p>
      </dgm:t>
    </dgm:pt>
    <dgm:pt modelId="{25316031-08EF-43F1-89E6-A81E39CB1057}" type="pres">
      <dgm:prSet presAssocID="{40D7FC7C-45B1-4FF1-A4C2-9571D8AE75FE}" presName="node" presStyleLbl="node1" presStyleIdx="5" presStyleCnt="6" custScaleX="147263" custScaleY="128696" custRadScaleRad="100488" custRadScaleInc="-58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D5B3C-FF3C-4999-A981-7433CA4F34DE}" type="pres">
      <dgm:prSet presAssocID="{40D7FC7C-45B1-4FF1-A4C2-9571D8AE75FE}" presName="spNode" presStyleCnt="0"/>
      <dgm:spPr/>
    </dgm:pt>
    <dgm:pt modelId="{D69C84D4-18B5-4D94-A2D4-EB633AA3953B}" type="pres">
      <dgm:prSet presAssocID="{480C278E-4507-4855-9CAD-711541494286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F9091D7C-9FB7-4B4A-B2AF-F32D0226C663}" type="presOf" srcId="{8549CE3A-203C-49C3-ADB7-9FFEB4723F93}" destId="{0E1B19C3-9E63-4C52-9F71-C1B9D0CB9095}" srcOrd="0" destOrd="0" presId="urn:microsoft.com/office/officeart/2005/8/layout/cycle6"/>
    <dgm:cxn modelId="{F517158B-8E53-4063-B302-0A010387E094}" type="presOf" srcId="{3BB9C0CB-26B1-430E-A545-EE1E3F31DF8F}" destId="{49B96400-5601-4EC9-B552-EF432549C6B3}" srcOrd="0" destOrd="0" presId="urn:microsoft.com/office/officeart/2005/8/layout/cycle6"/>
    <dgm:cxn modelId="{AFC21F09-D846-4321-8EC1-5CAF4D65A65B}" type="presOf" srcId="{B420D617-A9AC-4BB5-8DC2-643C687F4CAA}" destId="{3B8A1F65-CF6D-457C-A236-30D92AD9CB6B}" srcOrd="0" destOrd="0" presId="urn:microsoft.com/office/officeart/2005/8/layout/cycle6"/>
    <dgm:cxn modelId="{492CD37B-456D-4159-B257-1FE574EA4DA3}" type="presOf" srcId="{12C751FD-A64F-4943-8C44-BF58083F7101}" destId="{79B47EDF-EFF6-448D-8B6D-8B8F38CA8902}" srcOrd="0" destOrd="0" presId="urn:microsoft.com/office/officeart/2005/8/layout/cycle6"/>
    <dgm:cxn modelId="{A20215FB-5627-41ED-86E6-57CDC94F897D}" srcId="{3ED6EDB1-401C-4346-8985-20B5973895AA}" destId="{12C751FD-A64F-4943-8C44-BF58083F7101}" srcOrd="0" destOrd="0" parTransId="{6462CABB-CEA4-47A9-A048-99040DB96C87}" sibTransId="{8027ED1E-AADE-4BFE-9251-7B58D75EDD18}"/>
    <dgm:cxn modelId="{0CE0A6C7-6E75-4AE5-A42E-44D69704242B}" srcId="{3ED6EDB1-401C-4346-8985-20B5973895AA}" destId="{4093408D-75F8-404F-AFB5-10F9CBE51D38}" srcOrd="4" destOrd="0" parTransId="{311B22A1-D056-4248-9C2F-1D2EE999F7CD}" sibTransId="{8549CE3A-203C-49C3-ADB7-9FFEB4723F93}"/>
    <dgm:cxn modelId="{606E876E-9A7D-4E5C-92FB-F46165D18E32}" type="presOf" srcId="{3ED6EDB1-401C-4346-8985-20B5973895AA}" destId="{FF7E68C6-1D37-44CA-87CF-28EBFC603354}" srcOrd="0" destOrd="0" presId="urn:microsoft.com/office/officeart/2005/8/layout/cycle6"/>
    <dgm:cxn modelId="{64C31B08-720B-4452-81B7-417BFBA82BD2}" type="presOf" srcId="{8027ED1E-AADE-4BFE-9251-7B58D75EDD18}" destId="{7A4AA651-8525-4594-B525-3C01976AC001}" srcOrd="0" destOrd="0" presId="urn:microsoft.com/office/officeart/2005/8/layout/cycle6"/>
    <dgm:cxn modelId="{897E149C-9C14-46F0-85A6-0C827692C135}" srcId="{3ED6EDB1-401C-4346-8985-20B5973895AA}" destId="{3BB9C0CB-26B1-430E-A545-EE1E3F31DF8F}" srcOrd="1" destOrd="0" parTransId="{E5D2055A-99CC-49DA-A4BB-D7747987E9DD}" sibTransId="{61B0AE4A-9C1B-4AEC-BC0F-3AF79846E932}"/>
    <dgm:cxn modelId="{30E95B34-F554-4D9B-A9A6-D630F6F90D6A}" srcId="{3ED6EDB1-401C-4346-8985-20B5973895AA}" destId="{203E6B8C-F955-4CA1-A359-C8F03D078E19}" srcOrd="2" destOrd="0" parTransId="{1DA82505-B95F-4AC8-A593-D6360BFBD657}" sibTransId="{C4EC8033-65A1-4CBB-BD0D-C48805824B24}"/>
    <dgm:cxn modelId="{027B41A0-A513-4DBA-AA3B-D6A666D32BB6}" type="presOf" srcId="{4093408D-75F8-404F-AFB5-10F9CBE51D38}" destId="{99550707-E9CA-443F-A3B8-4381728CE9D8}" srcOrd="0" destOrd="0" presId="urn:microsoft.com/office/officeart/2005/8/layout/cycle6"/>
    <dgm:cxn modelId="{8A961146-10D3-4DB8-B0CE-5E6FC32F67FF}" type="presOf" srcId="{40D7FC7C-45B1-4FF1-A4C2-9571D8AE75FE}" destId="{25316031-08EF-43F1-89E6-A81E39CB1057}" srcOrd="0" destOrd="0" presId="urn:microsoft.com/office/officeart/2005/8/layout/cycle6"/>
    <dgm:cxn modelId="{BE5E3E81-CB45-4A61-BBDA-209392F19DBA}" type="presOf" srcId="{C4EC8033-65A1-4CBB-BD0D-C48805824B24}" destId="{BF0D592F-D614-4E8F-B7F8-3BCD37480689}" srcOrd="0" destOrd="0" presId="urn:microsoft.com/office/officeart/2005/8/layout/cycle6"/>
    <dgm:cxn modelId="{E0A47E69-5638-45CE-9591-351D999B32C9}" type="presOf" srcId="{203E6B8C-F955-4CA1-A359-C8F03D078E19}" destId="{706FE00D-9D73-4569-B3AD-8742D58CE887}" srcOrd="0" destOrd="0" presId="urn:microsoft.com/office/officeart/2005/8/layout/cycle6"/>
    <dgm:cxn modelId="{A175B561-8382-4A76-B7C4-F83E1FC04A12}" type="presOf" srcId="{11AE24B5-5593-45FF-9D74-2BB31D919E98}" destId="{A3323072-A25E-4A79-B4C5-5E1DF88EFA9B}" srcOrd="0" destOrd="0" presId="urn:microsoft.com/office/officeart/2005/8/layout/cycle6"/>
    <dgm:cxn modelId="{9232CC07-1D7A-4BB5-A935-0EE229103B02}" type="presOf" srcId="{480C278E-4507-4855-9CAD-711541494286}" destId="{D69C84D4-18B5-4D94-A2D4-EB633AA3953B}" srcOrd="0" destOrd="0" presId="urn:microsoft.com/office/officeart/2005/8/layout/cycle6"/>
    <dgm:cxn modelId="{36E0563E-D518-4B47-B70F-5CE7A23668C8}" srcId="{3ED6EDB1-401C-4346-8985-20B5973895AA}" destId="{40D7FC7C-45B1-4FF1-A4C2-9571D8AE75FE}" srcOrd="5" destOrd="0" parTransId="{69B529F7-966D-411F-A497-2F6D41D5FF87}" sibTransId="{480C278E-4507-4855-9CAD-711541494286}"/>
    <dgm:cxn modelId="{7A03431B-CB1B-43B2-A409-C5011779372C}" srcId="{3ED6EDB1-401C-4346-8985-20B5973895AA}" destId="{11AE24B5-5593-45FF-9D74-2BB31D919E98}" srcOrd="3" destOrd="0" parTransId="{58038ADF-BFC4-4CC5-A4E1-009DD10CF4D4}" sibTransId="{B420D617-A9AC-4BB5-8DC2-643C687F4CAA}"/>
    <dgm:cxn modelId="{7BE00C6D-4764-48C2-842C-45001E2B5528}" type="presOf" srcId="{61B0AE4A-9C1B-4AEC-BC0F-3AF79846E932}" destId="{EEC87E50-14ED-4E04-9C0E-9B1DA11DD6A3}" srcOrd="0" destOrd="0" presId="urn:microsoft.com/office/officeart/2005/8/layout/cycle6"/>
    <dgm:cxn modelId="{442749B3-078B-44FB-BD59-C75BA6B561BA}" type="presParOf" srcId="{FF7E68C6-1D37-44CA-87CF-28EBFC603354}" destId="{79B47EDF-EFF6-448D-8B6D-8B8F38CA8902}" srcOrd="0" destOrd="0" presId="urn:microsoft.com/office/officeart/2005/8/layout/cycle6"/>
    <dgm:cxn modelId="{C3179DB6-ED31-42E5-A8F1-EBBBBDF063B7}" type="presParOf" srcId="{FF7E68C6-1D37-44CA-87CF-28EBFC603354}" destId="{6B7F37A8-B2BC-4E3C-9AD6-D348230A2AD6}" srcOrd="1" destOrd="0" presId="urn:microsoft.com/office/officeart/2005/8/layout/cycle6"/>
    <dgm:cxn modelId="{3178A107-86A3-4B6A-96FE-D46437CF3A54}" type="presParOf" srcId="{FF7E68C6-1D37-44CA-87CF-28EBFC603354}" destId="{7A4AA651-8525-4594-B525-3C01976AC001}" srcOrd="2" destOrd="0" presId="urn:microsoft.com/office/officeart/2005/8/layout/cycle6"/>
    <dgm:cxn modelId="{10246C17-0A1B-464D-9C31-EF55F8F740C0}" type="presParOf" srcId="{FF7E68C6-1D37-44CA-87CF-28EBFC603354}" destId="{49B96400-5601-4EC9-B552-EF432549C6B3}" srcOrd="3" destOrd="0" presId="urn:microsoft.com/office/officeart/2005/8/layout/cycle6"/>
    <dgm:cxn modelId="{4AC4E74E-3F54-432F-BEDD-5FEC42141914}" type="presParOf" srcId="{FF7E68C6-1D37-44CA-87CF-28EBFC603354}" destId="{FED914DF-FD50-4DC1-A23A-70B135493029}" srcOrd="4" destOrd="0" presId="urn:microsoft.com/office/officeart/2005/8/layout/cycle6"/>
    <dgm:cxn modelId="{9C3D3B15-4BA3-49CF-9EBB-65A376D47F84}" type="presParOf" srcId="{FF7E68C6-1D37-44CA-87CF-28EBFC603354}" destId="{EEC87E50-14ED-4E04-9C0E-9B1DA11DD6A3}" srcOrd="5" destOrd="0" presId="urn:microsoft.com/office/officeart/2005/8/layout/cycle6"/>
    <dgm:cxn modelId="{4BEF44F0-1FC9-4B75-8163-B7DA5E714C77}" type="presParOf" srcId="{FF7E68C6-1D37-44CA-87CF-28EBFC603354}" destId="{706FE00D-9D73-4569-B3AD-8742D58CE887}" srcOrd="6" destOrd="0" presId="urn:microsoft.com/office/officeart/2005/8/layout/cycle6"/>
    <dgm:cxn modelId="{87BBD1E1-7A92-42D4-9F20-2C812AD1674F}" type="presParOf" srcId="{FF7E68C6-1D37-44CA-87CF-28EBFC603354}" destId="{D90AEEE1-A93D-49FC-99F8-90AFDDDCD6F7}" srcOrd="7" destOrd="0" presId="urn:microsoft.com/office/officeart/2005/8/layout/cycle6"/>
    <dgm:cxn modelId="{811D2B46-EDD0-45ED-A1A8-46370AD1D5C4}" type="presParOf" srcId="{FF7E68C6-1D37-44CA-87CF-28EBFC603354}" destId="{BF0D592F-D614-4E8F-B7F8-3BCD37480689}" srcOrd="8" destOrd="0" presId="urn:microsoft.com/office/officeart/2005/8/layout/cycle6"/>
    <dgm:cxn modelId="{28D84588-172B-42DE-9B89-9F6C5C52B3F9}" type="presParOf" srcId="{FF7E68C6-1D37-44CA-87CF-28EBFC603354}" destId="{A3323072-A25E-4A79-B4C5-5E1DF88EFA9B}" srcOrd="9" destOrd="0" presId="urn:microsoft.com/office/officeart/2005/8/layout/cycle6"/>
    <dgm:cxn modelId="{2A85C74A-9860-48A1-B2D4-5CEEFA409632}" type="presParOf" srcId="{FF7E68C6-1D37-44CA-87CF-28EBFC603354}" destId="{30F1CBA3-7DD8-4E67-BA36-8C3EDC82A778}" srcOrd="10" destOrd="0" presId="urn:microsoft.com/office/officeart/2005/8/layout/cycle6"/>
    <dgm:cxn modelId="{56990520-2DAA-45B0-BC06-EE8453257873}" type="presParOf" srcId="{FF7E68C6-1D37-44CA-87CF-28EBFC603354}" destId="{3B8A1F65-CF6D-457C-A236-30D92AD9CB6B}" srcOrd="11" destOrd="0" presId="urn:microsoft.com/office/officeart/2005/8/layout/cycle6"/>
    <dgm:cxn modelId="{BEF9645E-F2F7-4B28-A719-3E1CB9C304D7}" type="presParOf" srcId="{FF7E68C6-1D37-44CA-87CF-28EBFC603354}" destId="{99550707-E9CA-443F-A3B8-4381728CE9D8}" srcOrd="12" destOrd="0" presId="urn:microsoft.com/office/officeart/2005/8/layout/cycle6"/>
    <dgm:cxn modelId="{FD1A15A3-D7CC-40A0-A83C-9EA79F2B36AD}" type="presParOf" srcId="{FF7E68C6-1D37-44CA-87CF-28EBFC603354}" destId="{68E17323-E3A7-4FD9-B308-D3E3188CA958}" srcOrd="13" destOrd="0" presId="urn:microsoft.com/office/officeart/2005/8/layout/cycle6"/>
    <dgm:cxn modelId="{D7A43933-7540-401D-AA71-307F78D15850}" type="presParOf" srcId="{FF7E68C6-1D37-44CA-87CF-28EBFC603354}" destId="{0E1B19C3-9E63-4C52-9F71-C1B9D0CB9095}" srcOrd="14" destOrd="0" presId="urn:microsoft.com/office/officeart/2005/8/layout/cycle6"/>
    <dgm:cxn modelId="{A44EFD0D-F0BB-4426-848D-892E9B83022F}" type="presParOf" srcId="{FF7E68C6-1D37-44CA-87CF-28EBFC603354}" destId="{25316031-08EF-43F1-89E6-A81E39CB1057}" srcOrd="15" destOrd="0" presId="urn:microsoft.com/office/officeart/2005/8/layout/cycle6"/>
    <dgm:cxn modelId="{7ED53043-62DD-4F37-9AA4-ACBAEFD2F9DE}" type="presParOf" srcId="{FF7E68C6-1D37-44CA-87CF-28EBFC603354}" destId="{200D5B3C-FF3C-4999-A981-7433CA4F34DE}" srcOrd="16" destOrd="0" presId="urn:microsoft.com/office/officeart/2005/8/layout/cycle6"/>
    <dgm:cxn modelId="{1168E913-DE4F-43F7-B895-E83C72CC6739}" type="presParOf" srcId="{FF7E68C6-1D37-44CA-87CF-28EBFC603354}" destId="{D69C84D4-18B5-4D94-A2D4-EB633AA3953B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51BFFD-C873-41C7-B66D-6250C4F2F5D4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304708F-6909-416F-AC61-1355D7059C72}">
      <dgm:prSet custT="1"/>
      <dgm:spPr>
        <a:xfrm>
          <a:off x="0" y="327903"/>
          <a:ext cx="5410944" cy="315374"/>
        </a:xfrm>
        <a:prstGeom prst="roundRect">
          <a:avLst/>
        </a:prstGeom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 rtl="0"/>
          <a:r>
            <a:rPr lang="ru-RU" sz="1800" dirty="0">
              <a:solidFill>
                <a:srgbClr val="1D528D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ГБОУ гимназия № 272</a:t>
          </a:r>
          <a:endParaRPr lang="ru-RU" sz="1800" b="1" dirty="0">
            <a:solidFill>
              <a:srgbClr val="1D528D">
                <a:hueOff val="0"/>
                <a:satOff val="0"/>
                <a:lumOff val="0"/>
                <a:alphaOff val="0"/>
              </a:srgb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241E79E-DCDE-4B8F-9DE5-2BC76EBC6072}" type="parTrans" cxnId="{854A0DAA-1738-4A57-8676-F0C48D11B9CD}">
      <dgm:prSet/>
      <dgm:spPr/>
      <dgm:t>
        <a:bodyPr/>
        <a:lstStyle/>
        <a:p>
          <a:endParaRPr lang="ru-RU"/>
        </a:p>
      </dgm:t>
    </dgm:pt>
    <dgm:pt modelId="{5FBF22D7-90E3-40F0-A530-7E51A7A1E084}" type="sibTrans" cxnId="{854A0DAA-1738-4A57-8676-F0C48D11B9CD}">
      <dgm:prSet/>
      <dgm:spPr/>
      <dgm:t>
        <a:bodyPr/>
        <a:lstStyle/>
        <a:p>
          <a:endParaRPr lang="ru-RU"/>
        </a:p>
      </dgm:t>
    </dgm:pt>
    <dgm:pt modelId="{A652E090-18A4-48B7-A926-74C221E16365}">
      <dgm:prSet custT="1"/>
      <dgm:spPr>
        <a:xfrm>
          <a:off x="0" y="653768"/>
          <a:ext cx="5410944" cy="315374"/>
        </a:xfrm>
        <a:prstGeom prst="roundRect">
          <a:avLst/>
        </a:prstGeom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 rtl="0"/>
          <a:r>
            <a:rPr lang="ru-RU" sz="1800" u="sng" dirty="0">
              <a:solidFill>
                <a:srgbClr val="1D528D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ГБОУ</a:t>
          </a:r>
          <a:r>
            <a:rPr lang="ru-RU" sz="1800" dirty="0">
              <a:solidFill>
                <a:srgbClr val="1D528D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№ 5</a:t>
          </a:r>
          <a:endParaRPr lang="ru-RU" sz="1800" b="1" dirty="0">
            <a:solidFill>
              <a:srgbClr val="1D528D">
                <a:hueOff val="0"/>
                <a:satOff val="0"/>
                <a:lumOff val="0"/>
                <a:alphaOff val="0"/>
              </a:srgb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95489FE-3A26-4627-B456-10BDACC601D2}" type="parTrans" cxnId="{B050FC77-23AE-4C6B-BA0B-451B9E5BFD55}">
      <dgm:prSet/>
      <dgm:spPr/>
      <dgm:t>
        <a:bodyPr/>
        <a:lstStyle/>
        <a:p>
          <a:endParaRPr lang="ru-RU"/>
        </a:p>
      </dgm:t>
    </dgm:pt>
    <dgm:pt modelId="{B97F9ECC-4DE3-4D5B-83C4-487EFAAAB69F}" type="sibTrans" cxnId="{B050FC77-23AE-4C6B-BA0B-451B9E5BFD55}">
      <dgm:prSet/>
      <dgm:spPr/>
      <dgm:t>
        <a:bodyPr/>
        <a:lstStyle/>
        <a:p>
          <a:endParaRPr lang="ru-RU"/>
        </a:p>
      </dgm:t>
    </dgm:pt>
    <dgm:pt modelId="{DA9F1F43-ED0C-43B1-8118-0541319430D2}">
      <dgm:prSet custT="1"/>
      <dgm:spPr>
        <a:xfrm>
          <a:off x="0" y="979633"/>
          <a:ext cx="5410944" cy="315374"/>
        </a:xfrm>
        <a:prstGeom prst="roundRect">
          <a:avLst/>
        </a:prstGeom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 rtl="0"/>
          <a:r>
            <a:rPr lang="ru-RU" sz="1800" dirty="0">
              <a:solidFill>
                <a:srgbClr val="1D528D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ГБОУ№ 231 </a:t>
          </a:r>
          <a:endParaRPr lang="ru-RU" sz="1800" b="1" dirty="0">
            <a:solidFill>
              <a:srgbClr val="1D528D">
                <a:hueOff val="0"/>
                <a:satOff val="0"/>
                <a:lumOff val="0"/>
                <a:alphaOff val="0"/>
              </a:srgb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7C80A34-F90D-48E4-A67C-AEDDA24B029A}" type="parTrans" cxnId="{2D755036-ECF4-4B68-B558-EEE4B7E34FB9}">
      <dgm:prSet/>
      <dgm:spPr/>
      <dgm:t>
        <a:bodyPr/>
        <a:lstStyle/>
        <a:p>
          <a:endParaRPr lang="ru-RU"/>
        </a:p>
      </dgm:t>
    </dgm:pt>
    <dgm:pt modelId="{422D1684-FC01-41BA-BF4D-8E23619C5887}" type="sibTrans" cxnId="{2D755036-ECF4-4B68-B558-EEE4B7E34FB9}">
      <dgm:prSet/>
      <dgm:spPr/>
      <dgm:t>
        <a:bodyPr/>
        <a:lstStyle/>
        <a:p>
          <a:endParaRPr lang="ru-RU"/>
        </a:p>
      </dgm:t>
    </dgm:pt>
    <dgm:pt modelId="{E450FBD1-336A-4796-8E17-EF52E01849E1}">
      <dgm:prSet custT="1"/>
      <dgm:spPr>
        <a:xfrm>
          <a:off x="0" y="2038"/>
          <a:ext cx="5410944" cy="315374"/>
        </a:xfrm>
        <a:prstGeom prst="roundRect">
          <a:avLst/>
        </a:prstGeom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r>
            <a:rPr lang="ru-RU" sz="1800" dirty="0">
              <a:solidFill>
                <a:srgbClr val="1D528D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Вторая Санкт-Петербургская гимназия</a:t>
          </a:r>
          <a:endParaRPr lang="ru-RU" sz="1800" b="1" dirty="0">
            <a:solidFill>
              <a:srgbClr val="1D528D">
                <a:hueOff val="0"/>
                <a:satOff val="0"/>
                <a:lumOff val="0"/>
                <a:alphaOff val="0"/>
              </a:srgb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AEF6707-C0B5-4750-9F0F-92F886661771}" type="parTrans" cxnId="{DEE77892-DE42-4381-AFC4-47B838A58EE5}">
      <dgm:prSet/>
      <dgm:spPr/>
      <dgm:t>
        <a:bodyPr/>
        <a:lstStyle/>
        <a:p>
          <a:endParaRPr lang="ru-RU"/>
        </a:p>
      </dgm:t>
    </dgm:pt>
    <dgm:pt modelId="{A7401458-1910-4E98-B122-58BEFE61A5F6}" type="sibTrans" cxnId="{DEE77892-DE42-4381-AFC4-47B838A58EE5}">
      <dgm:prSet/>
      <dgm:spPr/>
      <dgm:t>
        <a:bodyPr/>
        <a:lstStyle/>
        <a:p>
          <a:endParaRPr lang="ru-RU"/>
        </a:p>
      </dgm:t>
    </dgm:pt>
    <dgm:pt modelId="{DB40548A-D980-4B95-8CFD-AEDB1182791C}">
      <dgm:prSet custT="1"/>
      <dgm:spPr>
        <a:xfrm>
          <a:off x="0" y="1305498"/>
          <a:ext cx="5410944" cy="315374"/>
        </a:xfrm>
        <a:prstGeom prst="roundRect">
          <a:avLst/>
        </a:prstGeom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r>
            <a:rPr lang="ru-RU" sz="1800" dirty="0">
              <a:solidFill>
                <a:srgbClr val="1D528D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ГБОУ СОШ № 232</a:t>
          </a:r>
        </a:p>
      </dgm:t>
    </dgm:pt>
    <dgm:pt modelId="{0A4E7963-F38E-4497-940F-EFFA4E903C05}" type="parTrans" cxnId="{94AB0753-6ABB-41A5-B3DC-FE4EF5D53E4A}">
      <dgm:prSet/>
      <dgm:spPr/>
      <dgm:t>
        <a:bodyPr/>
        <a:lstStyle/>
        <a:p>
          <a:endParaRPr lang="ru-RU"/>
        </a:p>
      </dgm:t>
    </dgm:pt>
    <dgm:pt modelId="{F65BE389-1BB6-4F9E-8351-CFA1E4593204}" type="sibTrans" cxnId="{94AB0753-6ABB-41A5-B3DC-FE4EF5D53E4A}">
      <dgm:prSet/>
      <dgm:spPr/>
      <dgm:t>
        <a:bodyPr/>
        <a:lstStyle/>
        <a:p>
          <a:endParaRPr lang="ru-RU"/>
        </a:p>
      </dgm:t>
    </dgm:pt>
    <dgm:pt modelId="{6E31386E-E7BA-4646-9BB6-06A94A04D407}">
      <dgm:prSet custT="1"/>
      <dgm:spPr>
        <a:xfrm>
          <a:off x="0" y="1631363"/>
          <a:ext cx="5410944" cy="315374"/>
        </a:xfrm>
        <a:prstGeom prst="roundRect">
          <a:avLst/>
        </a:prstGeom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r>
            <a:rPr lang="ru-RU" sz="1800" dirty="0">
              <a:solidFill>
                <a:srgbClr val="1D528D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ГБОУ СОШ № 235</a:t>
          </a:r>
        </a:p>
      </dgm:t>
    </dgm:pt>
    <dgm:pt modelId="{FA6AA24B-CBF7-4467-8B0D-F0B98FBD810F}" type="parTrans" cxnId="{1D5E092D-F803-46A6-A171-C1D44F1578FD}">
      <dgm:prSet/>
      <dgm:spPr/>
      <dgm:t>
        <a:bodyPr/>
        <a:lstStyle/>
        <a:p>
          <a:endParaRPr lang="ru-RU"/>
        </a:p>
      </dgm:t>
    </dgm:pt>
    <dgm:pt modelId="{81A04ED1-EC43-45F1-BC63-C316638EA30F}" type="sibTrans" cxnId="{1D5E092D-F803-46A6-A171-C1D44F1578FD}">
      <dgm:prSet/>
      <dgm:spPr/>
      <dgm:t>
        <a:bodyPr/>
        <a:lstStyle/>
        <a:p>
          <a:endParaRPr lang="ru-RU"/>
        </a:p>
      </dgm:t>
    </dgm:pt>
    <dgm:pt modelId="{39E3041F-2E84-444B-B91A-5B84B8A0D77C}">
      <dgm:prSet custT="1"/>
      <dgm:spPr>
        <a:xfrm>
          <a:off x="0" y="1957228"/>
          <a:ext cx="5410944" cy="315374"/>
        </a:xfrm>
        <a:prstGeom prst="roundRect">
          <a:avLst/>
        </a:prstGeom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r>
            <a:rPr lang="ru-RU" sz="1800">
              <a:solidFill>
                <a:srgbClr val="1D528D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ГБОУ СОШ № 241</a:t>
          </a:r>
        </a:p>
      </dgm:t>
    </dgm:pt>
    <dgm:pt modelId="{F39346CC-9E05-4981-80F5-12C50B631805}" type="parTrans" cxnId="{D90597D9-0A51-4A11-A7FC-9B60915B5CEB}">
      <dgm:prSet/>
      <dgm:spPr/>
      <dgm:t>
        <a:bodyPr/>
        <a:lstStyle/>
        <a:p>
          <a:endParaRPr lang="ru-RU"/>
        </a:p>
      </dgm:t>
    </dgm:pt>
    <dgm:pt modelId="{1E108368-DAD0-4907-A6B6-55A470D81F4A}" type="sibTrans" cxnId="{D90597D9-0A51-4A11-A7FC-9B60915B5CEB}">
      <dgm:prSet/>
      <dgm:spPr/>
      <dgm:t>
        <a:bodyPr/>
        <a:lstStyle/>
        <a:p>
          <a:endParaRPr lang="ru-RU"/>
        </a:p>
      </dgm:t>
    </dgm:pt>
    <dgm:pt modelId="{05C32304-B890-48D9-AF3A-63F78C73EC42}">
      <dgm:prSet custT="1"/>
      <dgm:spPr>
        <a:xfrm>
          <a:off x="0" y="2283093"/>
          <a:ext cx="5410944" cy="315374"/>
        </a:xfrm>
        <a:prstGeom prst="roundRect">
          <a:avLst/>
        </a:prstGeom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r>
            <a:rPr lang="ru-RU" sz="1800">
              <a:solidFill>
                <a:srgbClr val="1D528D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ГБОУ СОШ № 245</a:t>
          </a:r>
        </a:p>
      </dgm:t>
    </dgm:pt>
    <dgm:pt modelId="{F2841ED4-8B2D-485B-9DA3-27CEC58D6E69}" type="parTrans" cxnId="{1DC31A83-67A1-4E83-AAC3-0183B638E135}">
      <dgm:prSet/>
      <dgm:spPr/>
      <dgm:t>
        <a:bodyPr/>
        <a:lstStyle/>
        <a:p>
          <a:endParaRPr lang="ru-RU"/>
        </a:p>
      </dgm:t>
    </dgm:pt>
    <dgm:pt modelId="{CCD69B05-1FB7-4717-8EEC-84D0F7D571DD}" type="sibTrans" cxnId="{1DC31A83-67A1-4E83-AAC3-0183B638E135}">
      <dgm:prSet/>
      <dgm:spPr/>
      <dgm:t>
        <a:bodyPr/>
        <a:lstStyle/>
        <a:p>
          <a:endParaRPr lang="ru-RU"/>
        </a:p>
      </dgm:t>
    </dgm:pt>
    <dgm:pt modelId="{0E828D8D-A3D4-4C67-803B-0A4953891168}">
      <dgm:prSet custT="1"/>
      <dgm:spPr>
        <a:xfrm>
          <a:off x="0" y="2608958"/>
          <a:ext cx="5410944" cy="315374"/>
        </a:xfrm>
        <a:prstGeom prst="roundRect">
          <a:avLst/>
        </a:prstGeom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r>
            <a:rPr lang="ru-RU" sz="1800" dirty="0">
              <a:solidFill>
                <a:srgbClr val="1D528D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ГБОУ СОШ № 259</a:t>
          </a:r>
        </a:p>
      </dgm:t>
    </dgm:pt>
    <dgm:pt modelId="{9039E960-1B3D-4940-B78D-D1A9F37C1F22}" type="parTrans" cxnId="{12DBEDC3-16A9-45E2-A51A-38DC2F378E0D}">
      <dgm:prSet/>
      <dgm:spPr/>
      <dgm:t>
        <a:bodyPr/>
        <a:lstStyle/>
        <a:p>
          <a:endParaRPr lang="ru-RU"/>
        </a:p>
      </dgm:t>
    </dgm:pt>
    <dgm:pt modelId="{EC84E5EA-FA4F-4B1C-A07B-25380071FD7B}" type="sibTrans" cxnId="{12DBEDC3-16A9-45E2-A51A-38DC2F378E0D}">
      <dgm:prSet/>
      <dgm:spPr/>
      <dgm:t>
        <a:bodyPr/>
        <a:lstStyle/>
        <a:p>
          <a:endParaRPr lang="ru-RU"/>
        </a:p>
      </dgm:t>
    </dgm:pt>
    <dgm:pt modelId="{9604AD34-24FD-4FB2-9029-AD63CA7982CD}">
      <dgm:prSet custT="1"/>
      <dgm:spPr>
        <a:xfrm>
          <a:off x="0" y="2934823"/>
          <a:ext cx="5410944" cy="315374"/>
        </a:xfrm>
        <a:prstGeom prst="roundRect">
          <a:avLst/>
        </a:prstGeom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r>
            <a:rPr lang="ru-RU" sz="1800" dirty="0">
              <a:solidFill>
                <a:srgbClr val="1D528D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ГБОУ СОШ №280</a:t>
          </a:r>
        </a:p>
      </dgm:t>
    </dgm:pt>
    <dgm:pt modelId="{8DD0CFD8-5786-4A4A-A9D3-2CDC6C5DFCBA}" type="parTrans" cxnId="{74093806-223E-4218-A819-49D1A4EAB134}">
      <dgm:prSet/>
      <dgm:spPr/>
      <dgm:t>
        <a:bodyPr/>
        <a:lstStyle/>
        <a:p>
          <a:endParaRPr lang="ru-RU"/>
        </a:p>
      </dgm:t>
    </dgm:pt>
    <dgm:pt modelId="{171D0608-0668-4FC2-9F47-DA64AE5DD0C0}" type="sibTrans" cxnId="{74093806-223E-4218-A819-49D1A4EAB134}">
      <dgm:prSet/>
      <dgm:spPr/>
      <dgm:t>
        <a:bodyPr/>
        <a:lstStyle/>
        <a:p>
          <a:endParaRPr lang="ru-RU"/>
        </a:p>
      </dgm:t>
    </dgm:pt>
    <dgm:pt modelId="{170DE3F0-2B35-4CFB-905E-094B0016DC2E}">
      <dgm:prSet custT="1"/>
      <dgm:spPr>
        <a:xfrm>
          <a:off x="0" y="3260688"/>
          <a:ext cx="5410944" cy="315374"/>
        </a:xfrm>
        <a:prstGeom prst="roundRect">
          <a:avLst/>
        </a:prstGeom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r>
            <a:rPr lang="ru-RU" sz="1800">
              <a:solidFill>
                <a:srgbClr val="1D528D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ГБОУ СОШ № 286</a:t>
          </a:r>
        </a:p>
      </dgm:t>
    </dgm:pt>
    <dgm:pt modelId="{58F2CAE9-8EEC-4BD3-9E2E-29E6B37E8B5E}" type="parTrans" cxnId="{DF7D6468-B827-42C8-BA3A-918129170733}">
      <dgm:prSet/>
      <dgm:spPr/>
      <dgm:t>
        <a:bodyPr/>
        <a:lstStyle/>
        <a:p>
          <a:endParaRPr lang="ru-RU"/>
        </a:p>
      </dgm:t>
    </dgm:pt>
    <dgm:pt modelId="{9CAADC3C-444E-4C53-971B-E6E107334552}" type="sibTrans" cxnId="{DF7D6468-B827-42C8-BA3A-918129170733}">
      <dgm:prSet/>
      <dgm:spPr/>
      <dgm:t>
        <a:bodyPr/>
        <a:lstStyle/>
        <a:p>
          <a:endParaRPr lang="ru-RU"/>
        </a:p>
      </dgm:t>
    </dgm:pt>
    <dgm:pt modelId="{15EB56F4-A060-4008-8BDD-8A054DC86B1F}">
      <dgm:prSet custT="1"/>
      <dgm:spPr>
        <a:xfrm>
          <a:off x="0" y="3586553"/>
          <a:ext cx="5410944" cy="315374"/>
        </a:xfrm>
        <a:prstGeom prst="roundRect">
          <a:avLst/>
        </a:prstGeom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r>
            <a:rPr lang="ru-RU" sz="1800" dirty="0">
              <a:solidFill>
                <a:srgbClr val="1D528D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ГБОУ "Центр "Динамика" № 616</a:t>
          </a:r>
        </a:p>
      </dgm:t>
    </dgm:pt>
    <dgm:pt modelId="{6CFC09FD-F168-4FD0-BAF0-2D2668A6AC5B}" type="parTrans" cxnId="{C2963AC1-B5F7-4625-9995-CC152764DE1F}">
      <dgm:prSet/>
      <dgm:spPr/>
      <dgm:t>
        <a:bodyPr/>
        <a:lstStyle/>
        <a:p>
          <a:endParaRPr lang="ru-RU"/>
        </a:p>
      </dgm:t>
    </dgm:pt>
    <dgm:pt modelId="{9AF14CA8-437A-4514-8A07-2035554D466F}" type="sibTrans" cxnId="{C2963AC1-B5F7-4625-9995-CC152764DE1F}">
      <dgm:prSet/>
      <dgm:spPr/>
      <dgm:t>
        <a:bodyPr/>
        <a:lstStyle/>
        <a:p>
          <a:endParaRPr lang="ru-RU"/>
        </a:p>
      </dgm:t>
    </dgm:pt>
    <dgm:pt modelId="{86DDAE97-CAFD-4656-8D18-4708B62812D3}">
      <dgm:prSet custT="1"/>
      <dgm:spPr>
        <a:xfrm>
          <a:off x="0" y="3912418"/>
          <a:ext cx="5410944" cy="315374"/>
        </a:xfrm>
        <a:prstGeom prst="roundRect">
          <a:avLst/>
        </a:prstGeom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r>
            <a:rPr lang="ru-RU" sz="1800">
              <a:solidFill>
                <a:srgbClr val="1D528D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ГБОУ-НШ № 624</a:t>
          </a:r>
        </a:p>
      </dgm:t>
    </dgm:pt>
    <dgm:pt modelId="{2796F141-FA7C-4417-875B-FAD213B9E6E6}" type="parTrans" cxnId="{3B2DDA7E-7651-44D3-A6CC-A98B7647C416}">
      <dgm:prSet/>
      <dgm:spPr/>
      <dgm:t>
        <a:bodyPr/>
        <a:lstStyle/>
        <a:p>
          <a:endParaRPr lang="ru-RU"/>
        </a:p>
      </dgm:t>
    </dgm:pt>
    <dgm:pt modelId="{517705FB-901D-48D3-8EE1-91160F465B06}" type="sibTrans" cxnId="{3B2DDA7E-7651-44D3-A6CC-A98B7647C416}">
      <dgm:prSet/>
      <dgm:spPr/>
      <dgm:t>
        <a:bodyPr/>
        <a:lstStyle/>
        <a:p>
          <a:endParaRPr lang="ru-RU"/>
        </a:p>
      </dgm:t>
    </dgm:pt>
    <dgm:pt modelId="{77966DF0-2152-47E3-A6BD-F72FB37E1CB2}">
      <dgm:prSet custT="1"/>
      <dgm:spPr>
        <a:xfrm>
          <a:off x="0" y="4238283"/>
          <a:ext cx="5410944" cy="315374"/>
        </a:xfrm>
        <a:prstGeom prst="roundRect">
          <a:avLst/>
        </a:prstGeom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r>
            <a:rPr lang="ru-RU" sz="1800" dirty="0">
              <a:solidFill>
                <a:srgbClr val="1D528D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ИМЦ Адмиралтейского района</a:t>
          </a:r>
        </a:p>
      </dgm:t>
    </dgm:pt>
    <dgm:pt modelId="{110BF8FF-ECDA-4929-A4E5-457A532294D6}" type="parTrans" cxnId="{E8742517-D7D3-40FF-B57D-5750448A6578}">
      <dgm:prSet/>
      <dgm:spPr/>
      <dgm:t>
        <a:bodyPr/>
        <a:lstStyle/>
        <a:p>
          <a:endParaRPr lang="ru-RU"/>
        </a:p>
      </dgm:t>
    </dgm:pt>
    <dgm:pt modelId="{0ECC8FAD-B42C-43DA-81E6-1F8BFFBDEDBE}" type="sibTrans" cxnId="{E8742517-D7D3-40FF-B57D-5750448A6578}">
      <dgm:prSet/>
      <dgm:spPr/>
      <dgm:t>
        <a:bodyPr/>
        <a:lstStyle/>
        <a:p>
          <a:endParaRPr lang="ru-RU"/>
        </a:p>
      </dgm:t>
    </dgm:pt>
    <dgm:pt modelId="{2BF8D888-A17E-4331-8460-C404796CB131}">
      <dgm:prSet custT="1"/>
      <dgm:spPr>
        <a:xfrm>
          <a:off x="0" y="4564148"/>
          <a:ext cx="5410944" cy="315374"/>
        </a:xfrm>
        <a:prstGeom prst="roundRect">
          <a:avLst/>
        </a:prstGeom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r>
            <a:rPr lang="ru-RU" sz="1800">
              <a:solidFill>
                <a:srgbClr val="1D528D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ЦППРК</a:t>
          </a:r>
        </a:p>
      </dgm:t>
    </dgm:pt>
    <dgm:pt modelId="{65098A06-5594-48A3-BF19-F58A800193FB}" type="parTrans" cxnId="{06DF3F09-145D-4062-86EE-89CDF98C287E}">
      <dgm:prSet/>
      <dgm:spPr/>
      <dgm:t>
        <a:bodyPr/>
        <a:lstStyle/>
        <a:p>
          <a:endParaRPr lang="ru-RU"/>
        </a:p>
      </dgm:t>
    </dgm:pt>
    <dgm:pt modelId="{06E481E0-4F17-4FA6-9C38-2136D8DA0B38}" type="sibTrans" cxnId="{06DF3F09-145D-4062-86EE-89CDF98C287E}">
      <dgm:prSet/>
      <dgm:spPr/>
      <dgm:t>
        <a:bodyPr/>
        <a:lstStyle/>
        <a:p>
          <a:endParaRPr lang="ru-RU"/>
        </a:p>
      </dgm:t>
    </dgm:pt>
    <dgm:pt modelId="{81F6D883-54C1-49C0-9D37-983A0897A370}" type="pres">
      <dgm:prSet presAssocID="{4751BFFD-C873-41C7-B66D-6250C4F2F5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6E6006-E9CA-4BE3-8012-5C96CAA815D3}" type="pres">
      <dgm:prSet presAssocID="{E450FBD1-336A-4796-8E17-EF52E01849E1}" presName="parentText" presStyleLbl="node1" presStyleIdx="0" presStyleCnt="15" custLinFactY="-799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35469-602E-4C1B-A440-420BF9DA0BB4}" type="pres">
      <dgm:prSet presAssocID="{A7401458-1910-4E98-B122-58BEFE61A5F6}" presName="spacer" presStyleCnt="0"/>
      <dgm:spPr/>
    </dgm:pt>
    <dgm:pt modelId="{EFDD2050-5572-4CBC-A644-ADCD36D85FC7}" type="pres">
      <dgm:prSet presAssocID="{7304708F-6909-416F-AC61-1355D7059C72}" presName="parentText" presStyleLbl="node1" presStyleIdx="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138E8-C5C3-42B6-B1FC-1E1DA710E132}" type="pres">
      <dgm:prSet presAssocID="{5FBF22D7-90E3-40F0-A530-7E51A7A1E084}" presName="spacer" presStyleCnt="0"/>
      <dgm:spPr/>
    </dgm:pt>
    <dgm:pt modelId="{FFFA7F65-627D-4285-AC43-6C3813EAC771}" type="pres">
      <dgm:prSet presAssocID="{A652E090-18A4-48B7-A926-74C221E16365}" presName="parentText" presStyleLbl="node1" presStyleIdx="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6EEA83-DD50-40FE-B9C3-A18BAD4827E1}" type="pres">
      <dgm:prSet presAssocID="{B97F9ECC-4DE3-4D5B-83C4-487EFAAAB69F}" presName="spacer" presStyleCnt="0"/>
      <dgm:spPr/>
    </dgm:pt>
    <dgm:pt modelId="{D314489D-6B0E-45D0-9E2C-0D0F428B6E0D}" type="pres">
      <dgm:prSet presAssocID="{DA9F1F43-ED0C-43B1-8118-0541319430D2}" presName="parentText" presStyleLbl="node1" presStyleIdx="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611FD-8CF5-49C3-9ACB-0181FB679051}" type="pres">
      <dgm:prSet presAssocID="{422D1684-FC01-41BA-BF4D-8E23619C5887}" presName="spacer" presStyleCnt="0"/>
      <dgm:spPr/>
    </dgm:pt>
    <dgm:pt modelId="{CBB3DB63-55FE-4905-9E33-0A129B326902}" type="pres">
      <dgm:prSet presAssocID="{DB40548A-D980-4B95-8CFD-AEDB1182791C}" presName="parentText" presStyleLbl="node1" presStyleIdx="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311F4-0A2E-4C0A-8F00-F3546D27F4CD}" type="pres">
      <dgm:prSet presAssocID="{F65BE389-1BB6-4F9E-8351-CFA1E4593204}" presName="spacer" presStyleCnt="0"/>
      <dgm:spPr/>
    </dgm:pt>
    <dgm:pt modelId="{613800AC-C1FD-4DC9-AA5F-CE65BA9CEE3A}" type="pres">
      <dgm:prSet presAssocID="{6E31386E-E7BA-4646-9BB6-06A94A04D407}" presName="parentText" presStyleLbl="node1" presStyleIdx="5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E84C6-9ED5-44EB-BF4B-A224F3CAB836}" type="pres">
      <dgm:prSet presAssocID="{81A04ED1-EC43-45F1-BC63-C316638EA30F}" presName="spacer" presStyleCnt="0"/>
      <dgm:spPr/>
    </dgm:pt>
    <dgm:pt modelId="{8D4DDEB3-4DF2-493B-9738-3001E4B7442F}" type="pres">
      <dgm:prSet presAssocID="{39E3041F-2E84-444B-B91A-5B84B8A0D77C}" presName="parentText" presStyleLbl="node1" presStyleIdx="6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545D1-985D-479B-9415-30ACA3D97E66}" type="pres">
      <dgm:prSet presAssocID="{1E108368-DAD0-4907-A6B6-55A470D81F4A}" presName="spacer" presStyleCnt="0"/>
      <dgm:spPr/>
    </dgm:pt>
    <dgm:pt modelId="{D1DD5B13-8E3F-453D-8D4E-DDD829A10B81}" type="pres">
      <dgm:prSet presAssocID="{05C32304-B890-48D9-AF3A-63F78C73EC42}" presName="parentText" presStyleLbl="node1" presStyleIdx="7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3F4F1-9959-4455-A584-8139633EC72C}" type="pres">
      <dgm:prSet presAssocID="{CCD69B05-1FB7-4717-8EEC-84D0F7D571DD}" presName="spacer" presStyleCnt="0"/>
      <dgm:spPr/>
    </dgm:pt>
    <dgm:pt modelId="{DF711C17-F510-44FC-80DD-B090CC1EC4E3}" type="pres">
      <dgm:prSet presAssocID="{0E828D8D-A3D4-4C67-803B-0A4953891168}" presName="parentText" presStyleLbl="node1" presStyleIdx="8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EB9BB-440A-4986-A739-FC490FC681E9}" type="pres">
      <dgm:prSet presAssocID="{EC84E5EA-FA4F-4B1C-A07B-25380071FD7B}" presName="spacer" presStyleCnt="0"/>
      <dgm:spPr/>
    </dgm:pt>
    <dgm:pt modelId="{A6DD7CF7-D1C6-4EAF-8689-8713C6CD4CC5}" type="pres">
      <dgm:prSet presAssocID="{9604AD34-24FD-4FB2-9029-AD63CA7982CD}" presName="parentText" presStyleLbl="node1" presStyleIdx="9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A2E7D-A6F5-4DCD-88BB-E8060C8AE8D7}" type="pres">
      <dgm:prSet presAssocID="{171D0608-0668-4FC2-9F47-DA64AE5DD0C0}" presName="spacer" presStyleCnt="0"/>
      <dgm:spPr/>
    </dgm:pt>
    <dgm:pt modelId="{43CF9279-C206-4DEC-99B1-1F82DF6679D8}" type="pres">
      <dgm:prSet presAssocID="{170DE3F0-2B35-4CFB-905E-094B0016DC2E}" presName="parentText" presStyleLbl="node1" presStyleIdx="1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1A529-FEC0-4A5A-ACBE-2F62109C0F21}" type="pres">
      <dgm:prSet presAssocID="{9CAADC3C-444E-4C53-971B-E6E107334552}" presName="spacer" presStyleCnt="0"/>
      <dgm:spPr/>
    </dgm:pt>
    <dgm:pt modelId="{6579D7BB-C710-4ABD-A3F3-2223BE73CB26}" type="pres">
      <dgm:prSet presAssocID="{15EB56F4-A060-4008-8BDD-8A054DC86B1F}" presName="parentText" presStyleLbl="node1" presStyleIdx="1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7EA19-D32D-4DE9-B4AA-ACDEBB372ED8}" type="pres">
      <dgm:prSet presAssocID="{9AF14CA8-437A-4514-8A07-2035554D466F}" presName="spacer" presStyleCnt="0"/>
      <dgm:spPr/>
    </dgm:pt>
    <dgm:pt modelId="{9BBE8F62-AAEA-41F3-8AE2-1B22880E963A}" type="pres">
      <dgm:prSet presAssocID="{86DDAE97-CAFD-4656-8D18-4708B62812D3}" presName="parentText" presStyleLbl="node1" presStyleIdx="1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869445-7993-47A8-9900-CC1B4A20676D}" type="pres">
      <dgm:prSet presAssocID="{517705FB-901D-48D3-8EE1-91160F465B06}" presName="spacer" presStyleCnt="0"/>
      <dgm:spPr/>
    </dgm:pt>
    <dgm:pt modelId="{8636AF48-190F-4122-AFBA-DCECE72C6927}" type="pres">
      <dgm:prSet presAssocID="{77966DF0-2152-47E3-A6BD-F72FB37E1CB2}" presName="parentText" presStyleLbl="node1" presStyleIdx="1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BF490-7190-42D6-A85A-42DC00D7D8C0}" type="pres">
      <dgm:prSet presAssocID="{0ECC8FAD-B42C-43DA-81E6-1F8BFFBDEDBE}" presName="spacer" presStyleCnt="0"/>
      <dgm:spPr/>
    </dgm:pt>
    <dgm:pt modelId="{AA09D9CA-5C1A-415B-AC74-11D9D72E9F18}" type="pres">
      <dgm:prSet presAssocID="{2BF8D888-A17E-4331-8460-C404796CB131}" presName="parentText" presStyleLbl="node1" presStyleIdx="1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742517-D7D3-40FF-B57D-5750448A6578}" srcId="{4751BFFD-C873-41C7-B66D-6250C4F2F5D4}" destId="{77966DF0-2152-47E3-A6BD-F72FB37E1CB2}" srcOrd="13" destOrd="0" parTransId="{110BF8FF-ECDA-4929-A4E5-457A532294D6}" sibTransId="{0ECC8FAD-B42C-43DA-81E6-1F8BFFBDEDBE}"/>
    <dgm:cxn modelId="{5BCBD2D2-BF2E-4268-B649-6942341813CD}" type="presOf" srcId="{9604AD34-24FD-4FB2-9029-AD63CA7982CD}" destId="{A6DD7CF7-D1C6-4EAF-8689-8713C6CD4CC5}" srcOrd="0" destOrd="0" presId="urn:microsoft.com/office/officeart/2005/8/layout/vList2"/>
    <dgm:cxn modelId="{12DBEDC3-16A9-45E2-A51A-38DC2F378E0D}" srcId="{4751BFFD-C873-41C7-B66D-6250C4F2F5D4}" destId="{0E828D8D-A3D4-4C67-803B-0A4953891168}" srcOrd="8" destOrd="0" parTransId="{9039E960-1B3D-4940-B78D-D1A9F37C1F22}" sibTransId="{EC84E5EA-FA4F-4B1C-A07B-25380071FD7B}"/>
    <dgm:cxn modelId="{ED94E132-24B2-4372-9B8B-5AC1A7A663B3}" type="presOf" srcId="{86DDAE97-CAFD-4656-8D18-4708B62812D3}" destId="{9BBE8F62-AAEA-41F3-8AE2-1B22880E963A}" srcOrd="0" destOrd="0" presId="urn:microsoft.com/office/officeart/2005/8/layout/vList2"/>
    <dgm:cxn modelId="{3B2DDA7E-7651-44D3-A6CC-A98B7647C416}" srcId="{4751BFFD-C873-41C7-B66D-6250C4F2F5D4}" destId="{86DDAE97-CAFD-4656-8D18-4708B62812D3}" srcOrd="12" destOrd="0" parTransId="{2796F141-FA7C-4417-875B-FAD213B9E6E6}" sibTransId="{517705FB-901D-48D3-8EE1-91160F465B06}"/>
    <dgm:cxn modelId="{2250697A-66BA-403A-AFAD-EF75BF04EA00}" type="presOf" srcId="{15EB56F4-A060-4008-8BDD-8A054DC86B1F}" destId="{6579D7BB-C710-4ABD-A3F3-2223BE73CB26}" srcOrd="0" destOrd="0" presId="urn:microsoft.com/office/officeart/2005/8/layout/vList2"/>
    <dgm:cxn modelId="{B050FC77-23AE-4C6B-BA0B-451B9E5BFD55}" srcId="{4751BFFD-C873-41C7-B66D-6250C4F2F5D4}" destId="{A652E090-18A4-48B7-A926-74C221E16365}" srcOrd="2" destOrd="0" parTransId="{C95489FE-3A26-4627-B456-10BDACC601D2}" sibTransId="{B97F9ECC-4DE3-4D5B-83C4-487EFAAAB69F}"/>
    <dgm:cxn modelId="{1DC31A83-67A1-4E83-AAC3-0183B638E135}" srcId="{4751BFFD-C873-41C7-B66D-6250C4F2F5D4}" destId="{05C32304-B890-48D9-AF3A-63F78C73EC42}" srcOrd="7" destOrd="0" parTransId="{F2841ED4-8B2D-485B-9DA3-27CEC58D6E69}" sibTransId="{CCD69B05-1FB7-4717-8EEC-84D0F7D571DD}"/>
    <dgm:cxn modelId="{1D5E092D-F803-46A6-A171-C1D44F1578FD}" srcId="{4751BFFD-C873-41C7-B66D-6250C4F2F5D4}" destId="{6E31386E-E7BA-4646-9BB6-06A94A04D407}" srcOrd="5" destOrd="0" parTransId="{FA6AA24B-CBF7-4467-8B0D-F0B98FBD810F}" sibTransId="{81A04ED1-EC43-45F1-BC63-C316638EA30F}"/>
    <dgm:cxn modelId="{0B43B6E6-7BCE-4EC3-B28C-858C6668F2F1}" type="presOf" srcId="{0E828D8D-A3D4-4C67-803B-0A4953891168}" destId="{DF711C17-F510-44FC-80DD-B090CC1EC4E3}" srcOrd="0" destOrd="0" presId="urn:microsoft.com/office/officeart/2005/8/layout/vList2"/>
    <dgm:cxn modelId="{593A789F-01DA-4E6C-A031-4737D1278948}" type="presOf" srcId="{DA9F1F43-ED0C-43B1-8118-0541319430D2}" destId="{D314489D-6B0E-45D0-9E2C-0D0F428B6E0D}" srcOrd="0" destOrd="0" presId="urn:microsoft.com/office/officeart/2005/8/layout/vList2"/>
    <dgm:cxn modelId="{DF7D6468-B827-42C8-BA3A-918129170733}" srcId="{4751BFFD-C873-41C7-B66D-6250C4F2F5D4}" destId="{170DE3F0-2B35-4CFB-905E-094B0016DC2E}" srcOrd="10" destOrd="0" parTransId="{58F2CAE9-8EEC-4BD3-9E2E-29E6B37E8B5E}" sibTransId="{9CAADC3C-444E-4C53-971B-E6E107334552}"/>
    <dgm:cxn modelId="{BAF7492D-5FFF-4464-B868-600A7881A8F1}" type="presOf" srcId="{4751BFFD-C873-41C7-B66D-6250C4F2F5D4}" destId="{81F6D883-54C1-49C0-9D37-983A0897A370}" srcOrd="0" destOrd="0" presId="urn:microsoft.com/office/officeart/2005/8/layout/vList2"/>
    <dgm:cxn modelId="{1FEF52AC-D282-430B-A855-8D74FF69336A}" type="presOf" srcId="{A652E090-18A4-48B7-A926-74C221E16365}" destId="{FFFA7F65-627D-4285-AC43-6C3813EAC771}" srcOrd="0" destOrd="0" presId="urn:microsoft.com/office/officeart/2005/8/layout/vList2"/>
    <dgm:cxn modelId="{D90597D9-0A51-4A11-A7FC-9B60915B5CEB}" srcId="{4751BFFD-C873-41C7-B66D-6250C4F2F5D4}" destId="{39E3041F-2E84-444B-B91A-5B84B8A0D77C}" srcOrd="6" destOrd="0" parTransId="{F39346CC-9E05-4981-80F5-12C50B631805}" sibTransId="{1E108368-DAD0-4907-A6B6-55A470D81F4A}"/>
    <dgm:cxn modelId="{96CF9F4E-5BB3-4F11-8D3E-A3BAF14F2FE0}" type="presOf" srcId="{05C32304-B890-48D9-AF3A-63F78C73EC42}" destId="{D1DD5B13-8E3F-453D-8D4E-DDD829A10B81}" srcOrd="0" destOrd="0" presId="urn:microsoft.com/office/officeart/2005/8/layout/vList2"/>
    <dgm:cxn modelId="{D300A593-07E3-44BA-BFEE-E6675A1F0BBB}" type="presOf" srcId="{E450FBD1-336A-4796-8E17-EF52E01849E1}" destId="{9F6E6006-E9CA-4BE3-8012-5C96CAA815D3}" srcOrd="0" destOrd="0" presId="urn:microsoft.com/office/officeart/2005/8/layout/vList2"/>
    <dgm:cxn modelId="{FF14EE04-F2AB-4F4A-BB1B-698A0C45A731}" type="presOf" srcId="{77966DF0-2152-47E3-A6BD-F72FB37E1CB2}" destId="{8636AF48-190F-4122-AFBA-DCECE72C6927}" srcOrd="0" destOrd="0" presId="urn:microsoft.com/office/officeart/2005/8/layout/vList2"/>
    <dgm:cxn modelId="{D4ED01A5-2EC7-4C5A-9D58-145865D7EE6B}" type="presOf" srcId="{DB40548A-D980-4B95-8CFD-AEDB1182791C}" destId="{CBB3DB63-55FE-4905-9E33-0A129B326902}" srcOrd="0" destOrd="0" presId="urn:microsoft.com/office/officeart/2005/8/layout/vList2"/>
    <dgm:cxn modelId="{E4E463F2-D2B0-4AF6-9B6C-16EA92115858}" type="presOf" srcId="{7304708F-6909-416F-AC61-1355D7059C72}" destId="{EFDD2050-5572-4CBC-A644-ADCD36D85FC7}" srcOrd="0" destOrd="0" presId="urn:microsoft.com/office/officeart/2005/8/layout/vList2"/>
    <dgm:cxn modelId="{823237AF-FCE4-4034-8716-2AAD85CF35A6}" type="presOf" srcId="{6E31386E-E7BA-4646-9BB6-06A94A04D407}" destId="{613800AC-C1FD-4DC9-AA5F-CE65BA9CEE3A}" srcOrd="0" destOrd="0" presId="urn:microsoft.com/office/officeart/2005/8/layout/vList2"/>
    <dgm:cxn modelId="{539151EB-849D-4971-A980-60AAD64AC297}" type="presOf" srcId="{170DE3F0-2B35-4CFB-905E-094B0016DC2E}" destId="{43CF9279-C206-4DEC-99B1-1F82DF6679D8}" srcOrd="0" destOrd="0" presId="urn:microsoft.com/office/officeart/2005/8/layout/vList2"/>
    <dgm:cxn modelId="{F3078D16-BE77-4641-B57A-453CF1922FF7}" type="presOf" srcId="{39E3041F-2E84-444B-B91A-5B84B8A0D77C}" destId="{8D4DDEB3-4DF2-493B-9738-3001E4B7442F}" srcOrd="0" destOrd="0" presId="urn:microsoft.com/office/officeart/2005/8/layout/vList2"/>
    <dgm:cxn modelId="{76D68C95-E842-4760-8691-B1D1287A743E}" type="presOf" srcId="{2BF8D888-A17E-4331-8460-C404796CB131}" destId="{AA09D9CA-5C1A-415B-AC74-11D9D72E9F18}" srcOrd="0" destOrd="0" presId="urn:microsoft.com/office/officeart/2005/8/layout/vList2"/>
    <dgm:cxn modelId="{854A0DAA-1738-4A57-8676-F0C48D11B9CD}" srcId="{4751BFFD-C873-41C7-B66D-6250C4F2F5D4}" destId="{7304708F-6909-416F-AC61-1355D7059C72}" srcOrd="1" destOrd="0" parTransId="{3241E79E-DCDE-4B8F-9DE5-2BC76EBC6072}" sibTransId="{5FBF22D7-90E3-40F0-A530-7E51A7A1E084}"/>
    <dgm:cxn modelId="{94AB0753-6ABB-41A5-B3DC-FE4EF5D53E4A}" srcId="{4751BFFD-C873-41C7-B66D-6250C4F2F5D4}" destId="{DB40548A-D980-4B95-8CFD-AEDB1182791C}" srcOrd="4" destOrd="0" parTransId="{0A4E7963-F38E-4497-940F-EFFA4E903C05}" sibTransId="{F65BE389-1BB6-4F9E-8351-CFA1E4593204}"/>
    <dgm:cxn modelId="{74093806-223E-4218-A819-49D1A4EAB134}" srcId="{4751BFFD-C873-41C7-B66D-6250C4F2F5D4}" destId="{9604AD34-24FD-4FB2-9029-AD63CA7982CD}" srcOrd="9" destOrd="0" parTransId="{8DD0CFD8-5786-4A4A-A9D3-2CDC6C5DFCBA}" sibTransId="{171D0608-0668-4FC2-9F47-DA64AE5DD0C0}"/>
    <dgm:cxn modelId="{06DF3F09-145D-4062-86EE-89CDF98C287E}" srcId="{4751BFFD-C873-41C7-B66D-6250C4F2F5D4}" destId="{2BF8D888-A17E-4331-8460-C404796CB131}" srcOrd="14" destOrd="0" parTransId="{65098A06-5594-48A3-BF19-F58A800193FB}" sibTransId="{06E481E0-4F17-4FA6-9C38-2136D8DA0B38}"/>
    <dgm:cxn modelId="{2D755036-ECF4-4B68-B558-EEE4B7E34FB9}" srcId="{4751BFFD-C873-41C7-B66D-6250C4F2F5D4}" destId="{DA9F1F43-ED0C-43B1-8118-0541319430D2}" srcOrd="3" destOrd="0" parTransId="{07C80A34-F90D-48E4-A67C-AEDDA24B029A}" sibTransId="{422D1684-FC01-41BA-BF4D-8E23619C5887}"/>
    <dgm:cxn modelId="{DEE77892-DE42-4381-AFC4-47B838A58EE5}" srcId="{4751BFFD-C873-41C7-B66D-6250C4F2F5D4}" destId="{E450FBD1-336A-4796-8E17-EF52E01849E1}" srcOrd="0" destOrd="0" parTransId="{DAEF6707-C0B5-4750-9F0F-92F886661771}" sibTransId="{A7401458-1910-4E98-B122-58BEFE61A5F6}"/>
    <dgm:cxn modelId="{C2963AC1-B5F7-4625-9995-CC152764DE1F}" srcId="{4751BFFD-C873-41C7-B66D-6250C4F2F5D4}" destId="{15EB56F4-A060-4008-8BDD-8A054DC86B1F}" srcOrd="11" destOrd="0" parTransId="{6CFC09FD-F168-4FD0-BAF0-2D2668A6AC5B}" sibTransId="{9AF14CA8-437A-4514-8A07-2035554D466F}"/>
    <dgm:cxn modelId="{8F48BC1E-A717-46B3-BAE2-333154A6D1BC}" type="presParOf" srcId="{81F6D883-54C1-49C0-9D37-983A0897A370}" destId="{9F6E6006-E9CA-4BE3-8012-5C96CAA815D3}" srcOrd="0" destOrd="0" presId="urn:microsoft.com/office/officeart/2005/8/layout/vList2"/>
    <dgm:cxn modelId="{123D10C3-78E9-4C9F-AAC2-8737DFDC2FF0}" type="presParOf" srcId="{81F6D883-54C1-49C0-9D37-983A0897A370}" destId="{16E35469-602E-4C1B-A440-420BF9DA0BB4}" srcOrd="1" destOrd="0" presId="urn:microsoft.com/office/officeart/2005/8/layout/vList2"/>
    <dgm:cxn modelId="{2DC34506-F544-4347-9572-DB8C9CF274A9}" type="presParOf" srcId="{81F6D883-54C1-49C0-9D37-983A0897A370}" destId="{EFDD2050-5572-4CBC-A644-ADCD36D85FC7}" srcOrd="2" destOrd="0" presId="urn:microsoft.com/office/officeart/2005/8/layout/vList2"/>
    <dgm:cxn modelId="{C83A9A21-398C-434D-B58C-E4A88C0BE96E}" type="presParOf" srcId="{81F6D883-54C1-49C0-9D37-983A0897A370}" destId="{90E138E8-C5C3-42B6-B1FC-1E1DA710E132}" srcOrd="3" destOrd="0" presId="urn:microsoft.com/office/officeart/2005/8/layout/vList2"/>
    <dgm:cxn modelId="{312460F2-7FE7-41E6-A5E8-D7F46633A5CF}" type="presParOf" srcId="{81F6D883-54C1-49C0-9D37-983A0897A370}" destId="{FFFA7F65-627D-4285-AC43-6C3813EAC771}" srcOrd="4" destOrd="0" presId="urn:microsoft.com/office/officeart/2005/8/layout/vList2"/>
    <dgm:cxn modelId="{7277BBF6-A35F-4136-AC1C-0F26F133BA75}" type="presParOf" srcId="{81F6D883-54C1-49C0-9D37-983A0897A370}" destId="{D06EEA83-DD50-40FE-B9C3-A18BAD4827E1}" srcOrd="5" destOrd="0" presId="urn:microsoft.com/office/officeart/2005/8/layout/vList2"/>
    <dgm:cxn modelId="{D805AE48-7AEB-4ADE-9621-AC6BC89620A3}" type="presParOf" srcId="{81F6D883-54C1-49C0-9D37-983A0897A370}" destId="{D314489D-6B0E-45D0-9E2C-0D0F428B6E0D}" srcOrd="6" destOrd="0" presId="urn:microsoft.com/office/officeart/2005/8/layout/vList2"/>
    <dgm:cxn modelId="{C8504266-094E-4D8F-A77B-66C18720F5F3}" type="presParOf" srcId="{81F6D883-54C1-49C0-9D37-983A0897A370}" destId="{DC0611FD-8CF5-49C3-9ACB-0181FB679051}" srcOrd="7" destOrd="0" presId="urn:microsoft.com/office/officeart/2005/8/layout/vList2"/>
    <dgm:cxn modelId="{D4061CB9-6187-441A-B39F-C6833A77B0DB}" type="presParOf" srcId="{81F6D883-54C1-49C0-9D37-983A0897A370}" destId="{CBB3DB63-55FE-4905-9E33-0A129B326902}" srcOrd="8" destOrd="0" presId="urn:microsoft.com/office/officeart/2005/8/layout/vList2"/>
    <dgm:cxn modelId="{79E92791-953F-4318-BE2C-099FBCD63831}" type="presParOf" srcId="{81F6D883-54C1-49C0-9D37-983A0897A370}" destId="{A19311F4-0A2E-4C0A-8F00-F3546D27F4CD}" srcOrd="9" destOrd="0" presId="urn:microsoft.com/office/officeart/2005/8/layout/vList2"/>
    <dgm:cxn modelId="{66D7CEA8-BBAE-46CD-8471-5E20E3916B29}" type="presParOf" srcId="{81F6D883-54C1-49C0-9D37-983A0897A370}" destId="{613800AC-C1FD-4DC9-AA5F-CE65BA9CEE3A}" srcOrd="10" destOrd="0" presId="urn:microsoft.com/office/officeart/2005/8/layout/vList2"/>
    <dgm:cxn modelId="{849CEF2F-E79F-43D7-99DA-6A402343278D}" type="presParOf" srcId="{81F6D883-54C1-49C0-9D37-983A0897A370}" destId="{ED2E84C6-9ED5-44EB-BF4B-A224F3CAB836}" srcOrd="11" destOrd="0" presId="urn:microsoft.com/office/officeart/2005/8/layout/vList2"/>
    <dgm:cxn modelId="{CC488BE6-E590-4421-A752-2980EB41B104}" type="presParOf" srcId="{81F6D883-54C1-49C0-9D37-983A0897A370}" destId="{8D4DDEB3-4DF2-493B-9738-3001E4B7442F}" srcOrd="12" destOrd="0" presId="urn:microsoft.com/office/officeart/2005/8/layout/vList2"/>
    <dgm:cxn modelId="{75E4680B-AE2A-4629-9C23-3376F451B96F}" type="presParOf" srcId="{81F6D883-54C1-49C0-9D37-983A0897A370}" destId="{E0C545D1-985D-479B-9415-30ACA3D97E66}" srcOrd="13" destOrd="0" presId="urn:microsoft.com/office/officeart/2005/8/layout/vList2"/>
    <dgm:cxn modelId="{EAEC6435-E438-4D60-8A3A-1032C178EAC6}" type="presParOf" srcId="{81F6D883-54C1-49C0-9D37-983A0897A370}" destId="{D1DD5B13-8E3F-453D-8D4E-DDD829A10B81}" srcOrd="14" destOrd="0" presId="urn:microsoft.com/office/officeart/2005/8/layout/vList2"/>
    <dgm:cxn modelId="{A3FD9D94-C101-422F-8A9B-4EF18C42D010}" type="presParOf" srcId="{81F6D883-54C1-49C0-9D37-983A0897A370}" destId="{DD73F4F1-9959-4455-A584-8139633EC72C}" srcOrd="15" destOrd="0" presId="urn:microsoft.com/office/officeart/2005/8/layout/vList2"/>
    <dgm:cxn modelId="{03E799E5-4930-483C-86F1-CFA7E88AD144}" type="presParOf" srcId="{81F6D883-54C1-49C0-9D37-983A0897A370}" destId="{DF711C17-F510-44FC-80DD-B090CC1EC4E3}" srcOrd="16" destOrd="0" presId="urn:microsoft.com/office/officeart/2005/8/layout/vList2"/>
    <dgm:cxn modelId="{23873213-53D1-4B99-82AD-012069EAC897}" type="presParOf" srcId="{81F6D883-54C1-49C0-9D37-983A0897A370}" destId="{06AEB9BB-440A-4986-A739-FC490FC681E9}" srcOrd="17" destOrd="0" presId="urn:microsoft.com/office/officeart/2005/8/layout/vList2"/>
    <dgm:cxn modelId="{81AF101E-7D3A-406D-A984-7F47A02ED028}" type="presParOf" srcId="{81F6D883-54C1-49C0-9D37-983A0897A370}" destId="{A6DD7CF7-D1C6-4EAF-8689-8713C6CD4CC5}" srcOrd="18" destOrd="0" presId="urn:microsoft.com/office/officeart/2005/8/layout/vList2"/>
    <dgm:cxn modelId="{7435AF68-2B92-4CBB-927A-467C43F82107}" type="presParOf" srcId="{81F6D883-54C1-49C0-9D37-983A0897A370}" destId="{4FEA2E7D-A6F5-4DCD-88BB-E8060C8AE8D7}" srcOrd="19" destOrd="0" presId="urn:microsoft.com/office/officeart/2005/8/layout/vList2"/>
    <dgm:cxn modelId="{AAF9F6D6-774A-4DB6-AAA0-C927F912CC44}" type="presParOf" srcId="{81F6D883-54C1-49C0-9D37-983A0897A370}" destId="{43CF9279-C206-4DEC-99B1-1F82DF6679D8}" srcOrd="20" destOrd="0" presId="urn:microsoft.com/office/officeart/2005/8/layout/vList2"/>
    <dgm:cxn modelId="{B5A48B1B-6E0F-45AA-8D29-395AA1E01F82}" type="presParOf" srcId="{81F6D883-54C1-49C0-9D37-983A0897A370}" destId="{44E1A529-FEC0-4A5A-ACBE-2F62109C0F21}" srcOrd="21" destOrd="0" presId="urn:microsoft.com/office/officeart/2005/8/layout/vList2"/>
    <dgm:cxn modelId="{2AA2DDE9-4518-4958-8A77-55AF7B36A119}" type="presParOf" srcId="{81F6D883-54C1-49C0-9D37-983A0897A370}" destId="{6579D7BB-C710-4ABD-A3F3-2223BE73CB26}" srcOrd="22" destOrd="0" presId="urn:microsoft.com/office/officeart/2005/8/layout/vList2"/>
    <dgm:cxn modelId="{48BB75A1-7629-45B1-9887-6AE146252ED3}" type="presParOf" srcId="{81F6D883-54C1-49C0-9D37-983A0897A370}" destId="{A367EA19-D32D-4DE9-B4AA-ACDEBB372ED8}" srcOrd="23" destOrd="0" presId="urn:microsoft.com/office/officeart/2005/8/layout/vList2"/>
    <dgm:cxn modelId="{034D4801-8F20-4662-8345-3674CE220205}" type="presParOf" srcId="{81F6D883-54C1-49C0-9D37-983A0897A370}" destId="{9BBE8F62-AAEA-41F3-8AE2-1B22880E963A}" srcOrd="24" destOrd="0" presId="urn:microsoft.com/office/officeart/2005/8/layout/vList2"/>
    <dgm:cxn modelId="{98E9A983-CF39-4FA2-9F47-7C6D3F7F813A}" type="presParOf" srcId="{81F6D883-54C1-49C0-9D37-983A0897A370}" destId="{5C869445-7993-47A8-9900-CC1B4A20676D}" srcOrd="25" destOrd="0" presId="urn:microsoft.com/office/officeart/2005/8/layout/vList2"/>
    <dgm:cxn modelId="{EA247719-8812-4D06-9FC4-21114BB6AAB8}" type="presParOf" srcId="{81F6D883-54C1-49C0-9D37-983A0897A370}" destId="{8636AF48-190F-4122-AFBA-DCECE72C6927}" srcOrd="26" destOrd="0" presId="urn:microsoft.com/office/officeart/2005/8/layout/vList2"/>
    <dgm:cxn modelId="{F73188F0-E252-4459-855C-9AAC959CCE38}" type="presParOf" srcId="{81F6D883-54C1-49C0-9D37-983A0897A370}" destId="{195BF490-7190-42D6-A85A-42DC00D7D8C0}" srcOrd="27" destOrd="0" presId="urn:microsoft.com/office/officeart/2005/8/layout/vList2"/>
    <dgm:cxn modelId="{70880A6A-CB91-4B05-9222-A4BAF6507607}" type="presParOf" srcId="{81F6D883-54C1-49C0-9D37-983A0897A370}" destId="{AA09D9CA-5C1A-415B-AC74-11D9D72E9F18}" srcOrd="2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807B85-AF50-42C2-81E3-BB4BE2EB264B}">
      <dsp:nvSpPr>
        <dsp:cNvPr id="0" name=""/>
        <dsp:cNvSpPr/>
      </dsp:nvSpPr>
      <dsp:spPr>
        <a:xfrm>
          <a:off x="0" y="3828956"/>
          <a:ext cx="9144000" cy="2034110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III</a:t>
          </a: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 Технология  </a:t>
          </a: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</a:t>
          </a:r>
          <a:r>
            <a:rPr lang="ru-RU" sz="2000" b="1" kern="1200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rPr>
            <a:t>рганизации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err="1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rPr>
            <a:t>здоровьесозидающей</a:t>
          </a:r>
          <a:r>
            <a:rPr lang="ru-RU" sz="2000" b="1" kern="1200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rPr>
            <a:t> среды  ОУ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служба здоровья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мониторинг здоровья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школьная Программа </a:t>
          </a:r>
          <a:r>
            <a:rPr lang="ru-RU" sz="2000" b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здоровьесозидания</a:t>
          </a:r>
          <a:endParaRPr lang="ru-RU" sz="2000" b="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сетевое взаимодействие и социальное партнерство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rgbClr val="CC33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828956"/>
        <a:ext cx="9144000" cy="2034110"/>
      </dsp:txXfrm>
    </dsp:sp>
    <dsp:sp modelId="{FA100BAE-9F8C-45AB-B42D-060D9617790F}">
      <dsp:nvSpPr>
        <dsp:cNvPr id="0" name=""/>
        <dsp:cNvSpPr/>
      </dsp:nvSpPr>
      <dsp:spPr>
        <a:xfrm rot="10800000">
          <a:off x="0" y="1542059"/>
          <a:ext cx="9144000" cy="2017055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200" b="1" kern="1200" dirty="0" smtClean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II</a:t>
          </a: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 Модель </a:t>
          </a:r>
          <a:r>
            <a:rPr lang="ru-RU" sz="2000" b="1" kern="1200" dirty="0" err="1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rPr>
            <a:t>здоровьесозидающей</a:t>
          </a:r>
          <a:r>
            <a:rPr lang="ru-RU" sz="2000" b="1" kern="1200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rPr>
            <a:t>среды ОУ </a:t>
          </a:r>
          <a:endParaRPr lang="ru-RU" sz="2000" b="1" kern="1200" dirty="0">
            <a:solidFill>
              <a:srgbClr val="CC33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542059"/>
        <a:ext cx="9144000" cy="707986"/>
      </dsp:txXfrm>
    </dsp:sp>
    <dsp:sp modelId="{4A478EEF-BE1D-499B-94D6-84FF7FBD0CBB}">
      <dsp:nvSpPr>
        <dsp:cNvPr id="0" name=""/>
        <dsp:cNvSpPr/>
      </dsp:nvSpPr>
      <dsp:spPr>
        <a:xfrm>
          <a:off x="0" y="1982615"/>
          <a:ext cx="3101620" cy="140763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pc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Условия, обеспечивающие  безопасный и </a:t>
          </a:r>
          <a:r>
            <a:rPr lang="ru-RU" sz="1600" kern="1200" spc="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здоровьесозидающий</a:t>
          </a:r>
          <a:r>
            <a:rPr lang="ru-RU" sz="1600" kern="1200" spc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характер учебного процесса </a:t>
          </a:r>
          <a:endParaRPr lang="ru-RU" sz="1600" kern="1200" spc="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982615"/>
        <a:ext cx="3101620" cy="1407637"/>
      </dsp:txXfrm>
    </dsp:sp>
    <dsp:sp modelId="{640C3DAE-343C-4E7E-A142-DF444A4544F0}">
      <dsp:nvSpPr>
        <dsp:cNvPr id="0" name=""/>
        <dsp:cNvSpPr/>
      </dsp:nvSpPr>
      <dsp:spPr>
        <a:xfrm>
          <a:off x="3071805" y="2524331"/>
          <a:ext cx="3024076" cy="124564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культуры здоровья участников образовательного процесса 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71805" y="2524331"/>
        <a:ext cx="3024076" cy="1245645"/>
      </dsp:txXfrm>
    </dsp:sp>
    <dsp:sp modelId="{897C6C20-97D5-4AFB-8FF2-78C74E7C86AE}">
      <dsp:nvSpPr>
        <dsp:cNvPr id="0" name=""/>
        <dsp:cNvSpPr/>
      </dsp:nvSpPr>
      <dsp:spPr>
        <a:xfrm>
          <a:off x="6127307" y="2056045"/>
          <a:ext cx="3016692" cy="115488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Условия для коррекции  нарушений здоровья и оздоровления учащихся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27307" y="2056045"/>
        <a:ext cx="3016692" cy="1154884"/>
      </dsp:txXfrm>
    </dsp:sp>
    <dsp:sp modelId="{4448153C-F66E-40B6-95CE-85F55672F8A7}">
      <dsp:nvSpPr>
        <dsp:cNvPr id="0" name=""/>
        <dsp:cNvSpPr/>
      </dsp:nvSpPr>
      <dsp:spPr>
        <a:xfrm rot="10800000">
          <a:off x="0" y="0"/>
          <a:ext cx="9144000" cy="1639123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I</a:t>
          </a: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 Методология -    </a:t>
          </a:r>
          <a:r>
            <a:rPr lang="ru-RU" sz="20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зд</a:t>
          </a:r>
          <a:r>
            <a:rPr lang="ru-RU" sz="2000" b="1" kern="1200" dirty="0" err="1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rPr>
            <a:t>оровьесозидающий</a:t>
          </a:r>
          <a:r>
            <a:rPr lang="ru-RU" sz="2000" b="1" kern="1200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rPr>
            <a:t>                             подход к образованию</a:t>
          </a:r>
          <a:r>
            <a:rPr lang="ru-RU" sz="2000" kern="1200" cap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подчеркивающий развивающий и формирующий характер влияния образования на здоровье участников образовательного процесса</a:t>
          </a:r>
          <a:endParaRPr lang="ru-RU" sz="2000" kern="1200" dirty="0">
            <a:solidFill>
              <a:srgbClr val="CC33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0"/>
        <a:ext cx="9144000" cy="163912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8CEA24-A37D-4E39-8FDB-7796F7B585A2}">
      <dsp:nvSpPr>
        <dsp:cNvPr id="0" name=""/>
        <dsp:cNvSpPr/>
      </dsp:nvSpPr>
      <dsp:spPr>
        <a:xfrm>
          <a:off x="3478444" y="1139021"/>
          <a:ext cx="148542" cy="633544"/>
        </a:xfrm>
        <a:custGeom>
          <a:avLst/>
          <a:gdLst/>
          <a:ahLst/>
          <a:cxnLst/>
          <a:rect l="0" t="0" r="0" b="0"/>
          <a:pathLst>
            <a:path>
              <a:moveTo>
                <a:pt x="148542" y="0"/>
              </a:moveTo>
              <a:lnTo>
                <a:pt x="148542" y="633544"/>
              </a:lnTo>
              <a:lnTo>
                <a:pt x="0" y="6335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DE05F6-6D2E-4025-9E4C-A07936797810}">
      <dsp:nvSpPr>
        <dsp:cNvPr id="0" name=""/>
        <dsp:cNvSpPr/>
      </dsp:nvSpPr>
      <dsp:spPr>
        <a:xfrm>
          <a:off x="3626986" y="1139021"/>
          <a:ext cx="2307026" cy="1983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8012"/>
              </a:lnTo>
              <a:lnTo>
                <a:pt x="2307026" y="1868012"/>
              </a:lnTo>
              <a:lnTo>
                <a:pt x="2307026" y="19836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CD9E3-2F63-4058-B7B4-179B2ADD19AA}">
      <dsp:nvSpPr>
        <dsp:cNvPr id="0" name=""/>
        <dsp:cNvSpPr/>
      </dsp:nvSpPr>
      <dsp:spPr>
        <a:xfrm>
          <a:off x="3626986" y="1139021"/>
          <a:ext cx="1048647" cy="1983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8012"/>
              </a:lnTo>
              <a:lnTo>
                <a:pt x="1048647" y="1868012"/>
              </a:lnTo>
              <a:lnTo>
                <a:pt x="1048647" y="19836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77D92-743E-46C5-A899-6AB45CBBA1D8}">
      <dsp:nvSpPr>
        <dsp:cNvPr id="0" name=""/>
        <dsp:cNvSpPr/>
      </dsp:nvSpPr>
      <dsp:spPr>
        <a:xfrm>
          <a:off x="3207523" y="1139021"/>
          <a:ext cx="419463" cy="1966189"/>
        </a:xfrm>
        <a:custGeom>
          <a:avLst/>
          <a:gdLst/>
          <a:ahLst/>
          <a:cxnLst/>
          <a:rect l="0" t="0" r="0" b="0"/>
          <a:pathLst>
            <a:path>
              <a:moveTo>
                <a:pt x="419463" y="0"/>
              </a:moveTo>
              <a:lnTo>
                <a:pt x="419463" y="1850571"/>
              </a:lnTo>
              <a:lnTo>
                <a:pt x="0" y="1850571"/>
              </a:lnTo>
              <a:lnTo>
                <a:pt x="0" y="19661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526AD-B884-4F06-8A11-B15E418DDB87}">
      <dsp:nvSpPr>
        <dsp:cNvPr id="0" name=""/>
        <dsp:cNvSpPr/>
      </dsp:nvSpPr>
      <dsp:spPr>
        <a:xfrm>
          <a:off x="1879233" y="1139021"/>
          <a:ext cx="1747753" cy="1966189"/>
        </a:xfrm>
        <a:custGeom>
          <a:avLst/>
          <a:gdLst/>
          <a:ahLst/>
          <a:cxnLst/>
          <a:rect l="0" t="0" r="0" b="0"/>
          <a:pathLst>
            <a:path>
              <a:moveTo>
                <a:pt x="1747753" y="0"/>
              </a:moveTo>
              <a:lnTo>
                <a:pt x="1747753" y="1850571"/>
              </a:lnTo>
              <a:lnTo>
                <a:pt x="0" y="1850571"/>
              </a:lnTo>
              <a:lnTo>
                <a:pt x="0" y="19661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B512C-CF83-4681-B61E-A7FF3586DA07}">
      <dsp:nvSpPr>
        <dsp:cNvPr id="0" name=""/>
        <dsp:cNvSpPr/>
      </dsp:nvSpPr>
      <dsp:spPr>
        <a:xfrm>
          <a:off x="550943" y="1139021"/>
          <a:ext cx="3076043" cy="1966189"/>
        </a:xfrm>
        <a:custGeom>
          <a:avLst/>
          <a:gdLst/>
          <a:ahLst/>
          <a:cxnLst/>
          <a:rect l="0" t="0" r="0" b="0"/>
          <a:pathLst>
            <a:path>
              <a:moveTo>
                <a:pt x="3076043" y="0"/>
              </a:moveTo>
              <a:lnTo>
                <a:pt x="3076043" y="1850571"/>
              </a:lnTo>
              <a:lnTo>
                <a:pt x="0" y="1850571"/>
              </a:lnTo>
              <a:lnTo>
                <a:pt x="0" y="19661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4080F-8BBA-4BAB-AFDC-C2E47CF04A92}">
      <dsp:nvSpPr>
        <dsp:cNvPr id="0" name=""/>
        <dsp:cNvSpPr/>
      </dsp:nvSpPr>
      <dsp:spPr>
        <a:xfrm>
          <a:off x="3076423" y="588457"/>
          <a:ext cx="1101127" cy="550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Руководитель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 учреждения</a:t>
          </a:r>
        </a:p>
      </dsp:txBody>
      <dsp:txXfrm>
        <a:off x="3076423" y="588457"/>
        <a:ext cx="1101127" cy="550563"/>
      </dsp:txXfrm>
    </dsp:sp>
    <dsp:sp modelId="{6910C583-D588-479B-A42B-830614FE5C41}">
      <dsp:nvSpPr>
        <dsp:cNvPr id="0" name=""/>
        <dsp:cNvSpPr/>
      </dsp:nvSpPr>
      <dsp:spPr>
        <a:xfrm>
          <a:off x="380" y="3105210"/>
          <a:ext cx="1101127" cy="7078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физкультурно</a:t>
          </a: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оздоровитель</a:t>
          </a: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ное</a:t>
          </a:r>
          <a:endParaRPr kumimoji="0" lang="ru-RU" sz="12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80" y="3105210"/>
        <a:ext cx="1101127" cy="707826"/>
      </dsp:txXfrm>
    </dsp:sp>
    <dsp:sp modelId="{39216A0E-92D3-475D-BFEB-BE51D8B39ADF}">
      <dsp:nvSpPr>
        <dsp:cNvPr id="0" name=""/>
        <dsp:cNvSpPr/>
      </dsp:nvSpPr>
      <dsp:spPr>
        <a:xfrm>
          <a:off x="1328669" y="3105210"/>
          <a:ext cx="1101127" cy="7252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медицинское </a:t>
          </a:r>
        </a:p>
      </dsp:txBody>
      <dsp:txXfrm>
        <a:off x="1328669" y="3105210"/>
        <a:ext cx="1101127" cy="725263"/>
      </dsp:txXfrm>
    </dsp:sp>
    <dsp:sp modelId="{AF7E0A3B-E28B-466B-80C9-D298B805FBC6}">
      <dsp:nvSpPr>
        <dsp:cNvPr id="0" name=""/>
        <dsp:cNvSpPr/>
      </dsp:nvSpPr>
      <dsp:spPr>
        <a:xfrm>
          <a:off x="2656959" y="3105210"/>
          <a:ext cx="1101127" cy="7252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валеологичес-кое</a:t>
          </a:r>
          <a:endParaRPr kumimoji="0" lang="ru-RU" sz="12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656959" y="3105210"/>
        <a:ext cx="1101127" cy="725263"/>
      </dsp:txXfrm>
    </dsp:sp>
    <dsp:sp modelId="{A4429782-DBB6-4A60-B483-F07681FE8BA2}">
      <dsp:nvSpPr>
        <dsp:cNvPr id="0" name=""/>
        <dsp:cNvSpPr/>
      </dsp:nvSpPr>
      <dsp:spPr>
        <a:xfrm>
          <a:off x="4055160" y="3122652"/>
          <a:ext cx="1240948" cy="707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социальное</a:t>
          </a:r>
          <a:endParaRPr kumimoji="0" lang="ru-RU" sz="1200" b="0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психологическое</a:t>
          </a:r>
          <a:endParaRPr kumimoji="0" lang="ru-RU" sz="1200" b="0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055160" y="3122652"/>
        <a:ext cx="1240948" cy="707821"/>
      </dsp:txXfrm>
    </dsp:sp>
    <dsp:sp modelId="{0629A51A-A0AD-4451-8465-892B719A1F7D}">
      <dsp:nvSpPr>
        <dsp:cNvPr id="0" name=""/>
        <dsp:cNvSpPr/>
      </dsp:nvSpPr>
      <dsp:spPr>
        <a:xfrm>
          <a:off x="5383450" y="3122652"/>
          <a:ext cx="1101127" cy="707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информацион-ное</a:t>
          </a:r>
          <a:endParaRPr kumimoji="0" lang="ru-RU" sz="12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383450" y="3122652"/>
        <a:ext cx="1101127" cy="707810"/>
      </dsp:txXfrm>
    </dsp:sp>
    <dsp:sp modelId="{DF0C548B-3108-4669-8801-498518DF001E}">
      <dsp:nvSpPr>
        <dsp:cNvPr id="0" name=""/>
        <dsp:cNvSpPr/>
      </dsp:nvSpPr>
      <dsp:spPr>
        <a:xfrm>
          <a:off x="2377317" y="1497283"/>
          <a:ext cx="1101127" cy="550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Руководитель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СЗ ОО</a:t>
          </a:r>
        </a:p>
      </dsp:txBody>
      <dsp:txXfrm>
        <a:off x="2377317" y="1497283"/>
        <a:ext cx="1101127" cy="55056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B47EDF-EFF6-448D-8B6D-8B8F38CA8902}">
      <dsp:nvSpPr>
        <dsp:cNvPr id="0" name=""/>
        <dsp:cNvSpPr/>
      </dsp:nvSpPr>
      <dsp:spPr>
        <a:xfrm>
          <a:off x="1580332" y="32396"/>
          <a:ext cx="1810716" cy="115013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Комитет по образованию</a:t>
          </a:r>
          <a:endParaRPr lang="ru-RU" sz="1500" kern="1200" dirty="0"/>
        </a:p>
      </dsp:txBody>
      <dsp:txXfrm>
        <a:off x="1580332" y="32396"/>
        <a:ext cx="1810716" cy="1150132"/>
      </dsp:txXfrm>
    </dsp:sp>
    <dsp:sp modelId="{7A4AA651-8525-4594-B525-3C01976AC001}">
      <dsp:nvSpPr>
        <dsp:cNvPr id="0" name=""/>
        <dsp:cNvSpPr/>
      </dsp:nvSpPr>
      <dsp:spPr>
        <a:xfrm>
          <a:off x="435419" y="591714"/>
          <a:ext cx="3947456" cy="3947456"/>
        </a:xfrm>
        <a:custGeom>
          <a:avLst/>
          <a:gdLst/>
          <a:ahLst/>
          <a:cxnLst/>
          <a:rect l="0" t="0" r="0" b="0"/>
          <a:pathLst>
            <a:path>
              <a:moveTo>
                <a:pt x="2961048" y="264693"/>
              </a:moveTo>
              <a:arcTo wR="1973728" hR="1973728" stAng="18000918" swAng="1071952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96400-5601-4EC9-B552-EF432549C6B3}">
      <dsp:nvSpPr>
        <dsp:cNvPr id="0" name=""/>
        <dsp:cNvSpPr/>
      </dsp:nvSpPr>
      <dsp:spPr>
        <a:xfrm>
          <a:off x="3290821" y="1246366"/>
          <a:ext cx="1810716" cy="115013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Комитет по здравоохранению</a:t>
          </a:r>
          <a:endParaRPr lang="ru-RU" sz="1500" kern="1200" dirty="0"/>
        </a:p>
      </dsp:txBody>
      <dsp:txXfrm>
        <a:off x="3290821" y="1246366"/>
        <a:ext cx="1810716" cy="1150132"/>
      </dsp:txXfrm>
    </dsp:sp>
    <dsp:sp modelId="{EEC87E50-14ED-4E04-9C0E-9B1DA11DD6A3}">
      <dsp:nvSpPr>
        <dsp:cNvPr id="0" name=""/>
        <dsp:cNvSpPr/>
      </dsp:nvSpPr>
      <dsp:spPr>
        <a:xfrm>
          <a:off x="486926" y="1165602"/>
          <a:ext cx="3947456" cy="3947456"/>
        </a:xfrm>
        <a:custGeom>
          <a:avLst/>
          <a:gdLst/>
          <a:ahLst/>
          <a:cxnLst/>
          <a:rect l="0" t="0" r="0" b="0"/>
          <a:pathLst>
            <a:path>
              <a:moveTo>
                <a:pt x="3803489" y="1233743"/>
              </a:moveTo>
              <a:arcTo wR="1973728" hR="1973728" stAng="20278848" swAng="52484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FE00D-9D73-4569-B3AD-8742D58CE887}">
      <dsp:nvSpPr>
        <dsp:cNvPr id="0" name=""/>
        <dsp:cNvSpPr/>
      </dsp:nvSpPr>
      <dsp:spPr>
        <a:xfrm>
          <a:off x="3290821" y="2689210"/>
          <a:ext cx="1810716" cy="115013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Комитет по физической культуре и спорту</a:t>
          </a:r>
          <a:endParaRPr lang="ru-RU" sz="1500" kern="1200" dirty="0"/>
        </a:p>
      </dsp:txBody>
      <dsp:txXfrm>
        <a:off x="3290821" y="2689210"/>
        <a:ext cx="1810716" cy="1150132"/>
      </dsp:txXfrm>
    </dsp:sp>
    <dsp:sp modelId="{BF0D592F-D614-4E8F-B7F8-3BCD37480689}">
      <dsp:nvSpPr>
        <dsp:cNvPr id="0" name=""/>
        <dsp:cNvSpPr/>
      </dsp:nvSpPr>
      <dsp:spPr>
        <a:xfrm>
          <a:off x="263239" y="595202"/>
          <a:ext cx="3947456" cy="3947456"/>
        </a:xfrm>
        <a:custGeom>
          <a:avLst/>
          <a:gdLst/>
          <a:ahLst/>
          <a:cxnLst/>
          <a:rect l="0" t="0" r="0" b="0"/>
          <a:pathLst>
            <a:path>
              <a:moveTo>
                <a:pt x="3481855" y="3246974"/>
              </a:moveTo>
              <a:arcTo wR="1973728" hR="1973728" stAng="2410376" swAng="63350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23072-A25E-4A79-B4C5-5E1DF88EFA9B}">
      <dsp:nvSpPr>
        <dsp:cNvPr id="0" name=""/>
        <dsp:cNvSpPr/>
      </dsp:nvSpPr>
      <dsp:spPr>
        <a:xfrm>
          <a:off x="1672664" y="3791835"/>
          <a:ext cx="1810716" cy="115013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Образовательные учреждения районов</a:t>
          </a:r>
          <a:endParaRPr lang="ru-RU" sz="1500" kern="1200" dirty="0"/>
        </a:p>
      </dsp:txBody>
      <dsp:txXfrm>
        <a:off x="1672664" y="3791835"/>
        <a:ext cx="1810716" cy="1150132"/>
      </dsp:txXfrm>
    </dsp:sp>
    <dsp:sp modelId="{3B8A1F65-CF6D-457C-A236-30D92AD9CB6B}">
      <dsp:nvSpPr>
        <dsp:cNvPr id="0" name=""/>
        <dsp:cNvSpPr/>
      </dsp:nvSpPr>
      <dsp:spPr>
        <a:xfrm>
          <a:off x="692023" y="514020"/>
          <a:ext cx="3947456" cy="3947456"/>
        </a:xfrm>
        <a:custGeom>
          <a:avLst/>
          <a:gdLst/>
          <a:ahLst/>
          <a:cxnLst/>
          <a:rect l="0" t="0" r="0" b="0"/>
          <a:pathLst>
            <a:path>
              <a:moveTo>
                <a:pt x="975632" y="3676492"/>
              </a:moveTo>
              <a:arcTo wR="1973728" hR="1973728" stAng="7222633" swAng="99397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50707-E9CA-443F-A3B8-4381728CE9D8}">
      <dsp:nvSpPr>
        <dsp:cNvPr id="0" name=""/>
        <dsp:cNvSpPr/>
      </dsp:nvSpPr>
      <dsp:spPr>
        <a:xfrm>
          <a:off x="-163627" y="2689218"/>
          <a:ext cx="1882418" cy="114178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Управление социального питания</a:t>
          </a:r>
          <a:endParaRPr lang="ru-RU" sz="1500" kern="1200" dirty="0"/>
        </a:p>
      </dsp:txBody>
      <dsp:txXfrm>
        <a:off x="-163627" y="2689218"/>
        <a:ext cx="1882418" cy="1141788"/>
      </dsp:txXfrm>
    </dsp:sp>
    <dsp:sp modelId="{0E1B19C3-9E63-4C52-9F71-C1B9D0CB9095}">
      <dsp:nvSpPr>
        <dsp:cNvPr id="0" name=""/>
        <dsp:cNvSpPr/>
      </dsp:nvSpPr>
      <dsp:spPr>
        <a:xfrm>
          <a:off x="583055" y="916335"/>
          <a:ext cx="3947456" cy="3947456"/>
        </a:xfrm>
        <a:custGeom>
          <a:avLst/>
          <a:gdLst/>
          <a:ahLst/>
          <a:cxnLst/>
          <a:rect l="0" t="0" r="0" b="0"/>
          <a:pathLst>
            <a:path>
              <a:moveTo>
                <a:pt x="10641" y="1769045"/>
              </a:moveTo>
              <a:arcTo wR="1973728" hR="1973728" stAng="11157150" swAng="65964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16031-08EF-43F1-89E6-A81E39CB1057}">
      <dsp:nvSpPr>
        <dsp:cNvPr id="0" name=""/>
        <dsp:cNvSpPr/>
      </dsp:nvSpPr>
      <dsp:spPr>
        <a:xfrm>
          <a:off x="-172315" y="1231897"/>
          <a:ext cx="1899795" cy="107917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Администрации районов </a:t>
          </a:r>
          <a:br>
            <a:rPr lang="ru-RU" sz="1500" kern="1200" dirty="0" smtClean="0"/>
          </a:br>
          <a:r>
            <a:rPr lang="ru-RU" sz="1500" kern="1200" dirty="0" smtClean="0"/>
            <a:t>Санкт-Петербурга</a:t>
          </a:r>
          <a:endParaRPr lang="ru-RU" sz="1500" kern="1200" dirty="0"/>
        </a:p>
      </dsp:txBody>
      <dsp:txXfrm>
        <a:off x="-172315" y="1231897"/>
        <a:ext cx="1899795" cy="1079174"/>
      </dsp:txXfrm>
    </dsp:sp>
    <dsp:sp modelId="{D69C84D4-18B5-4D94-A2D4-EB633AA3953B}">
      <dsp:nvSpPr>
        <dsp:cNvPr id="0" name=""/>
        <dsp:cNvSpPr/>
      </dsp:nvSpPr>
      <dsp:spPr>
        <a:xfrm>
          <a:off x="543879" y="617945"/>
          <a:ext cx="3947456" cy="3947456"/>
        </a:xfrm>
        <a:custGeom>
          <a:avLst/>
          <a:gdLst/>
          <a:ahLst/>
          <a:cxnLst/>
          <a:rect l="0" t="0" r="0" b="0"/>
          <a:pathLst>
            <a:path>
              <a:moveTo>
                <a:pt x="547415" y="609456"/>
              </a:moveTo>
              <a:arcTo wR="1973728" hR="1973728" stAng="13423584" swAng="106452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6E6006-E9CA-4BE3-8012-5C96CAA815D3}">
      <dsp:nvSpPr>
        <dsp:cNvPr id="0" name=""/>
        <dsp:cNvSpPr/>
      </dsp:nvSpPr>
      <dsp:spPr>
        <a:xfrm>
          <a:off x="0" y="0"/>
          <a:ext cx="5410944" cy="315077"/>
        </a:xfrm>
        <a:prstGeom prst="roundRect">
          <a:avLst/>
        </a:prstGeom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1D528D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Вторая Санкт-Петербургская гимназия</a:t>
          </a:r>
          <a:endParaRPr lang="ru-RU" sz="1800" b="1" kern="1200" dirty="0">
            <a:solidFill>
              <a:srgbClr val="1D528D">
                <a:hueOff val="0"/>
                <a:satOff val="0"/>
                <a:lumOff val="0"/>
                <a:alphaOff val="0"/>
              </a:srgb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0" y="0"/>
        <a:ext cx="5410944" cy="315077"/>
      </dsp:txXfrm>
    </dsp:sp>
    <dsp:sp modelId="{EFDD2050-5572-4CBC-A644-ADCD36D85FC7}">
      <dsp:nvSpPr>
        <dsp:cNvPr id="0" name=""/>
        <dsp:cNvSpPr/>
      </dsp:nvSpPr>
      <dsp:spPr>
        <a:xfrm>
          <a:off x="0" y="328146"/>
          <a:ext cx="5410944" cy="315077"/>
        </a:xfrm>
        <a:prstGeom prst="roundRect">
          <a:avLst/>
        </a:prstGeom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1D528D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ГБОУ гимназия № 272</a:t>
          </a:r>
          <a:endParaRPr lang="ru-RU" sz="1800" b="1" kern="1200" dirty="0">
            <a:solidFill>
              <a:srgbClr val="1D528D">
                <a:hueOff val="0"/>
                <a:satOff val="0"/>
                <a:lumOff val="0"/>
                <a:alphaOff val="0"/>
              </a:srgb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0" y="328146"/>
        <a:ext cx="5410944" cy="315077"/>
      </dsp:txXfrm>
    </dsp:sp>
    <dsp:sp modelId="{FFFA7F65-627D-4285-AC43-6C3813EAC771}">
      <dsp:nvSpPr>
        <dsp:cNvPr id="0" name=""/>
        <dsp:cNvSpPr/>
      </dsp:nvSpPr>
      <dsp:spPr>
        <a:xfrm>
          <a:off x="0" y="653995"/>
          <a:ext cx="5410944" cy="315077"/>
        </a:xfrm>
        <a:prstGeom prst="roundRect">
          <a:avLst/>
        </a:prstGeom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>
              <a:solidFill>
                <a:srgbClr val="1D528D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ГБОУ</a:t>
          </a:r>
          <a:r>
            <a:rPr lang="ru-RU" sz="1800" kern="1200" dirty="0">
              <a:solidFill>
                <a:srgbClr val="1D528D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№ 5</a:t>
          </a:r>
          <a:endParaRPr lang="ru-RU" sz="1800" b="1" kern="1200" dirty="0">
            <a:solidFill>
              <a:srgbClr val="1D528D">
                <a:hueOff val="0"/>
                <a:satOff val="0"/>
                <a:lumOff val="0"/>
                <a:alphaOff val="0"/>
              </a:srgb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0" y="653995"/>
        <a:ext cx="5410944" cy="315077"/>
      </dsp:txXfrm>
    </dsp:sp>
    <dsp:sp modelId="{D314489D-6B0E-45D0-9E2C-0D0F428B6E0D}">
      <dsp:nvSpPr>
        <dsp:cNvPr id="0" name=""/>
        <dsp:cNvSpPr/>
      </dsp:nvSpPr>
      <dsp:spPr>
        <a:xfrm>
          <a:off x="0" y="979844"/>
          <a:ext cx="5410944" cy="315077"/>
        </a:xfrm>
        <a:prstGeom prst="roundRect">
          <a:avLst/>
        </a:prstGeom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1D528D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ГБОУ№ 231 </a:t>
          </a:r>
          <a:endParaRPr lang="ru-RU" sz="1800" b="1" kern="1200" dirty="0">
            <a:solidFill>
              <a:srgbClr val="1D528D">
                <a:hueOff val="0"/>
                <a:satOff val="0"/>
                <a:lumOff val="0"/>
                <a:alphaOff val="0"/>
              </a:srgb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0" y="979844"/>
        <a:ext cx="5410944" cy="315077"/>
      </dsp:txXfrm>
    </dsp:sp>
    <dsp:sp modelId="{CBB3DB63-55FE-4905-9E33-0A129B326902}">
      <dsp:nvSpPr>
        <dsp:cNvPr id="0" name=""/>
        <dsp:cNvSpPr/>
      </dsp:nvSpPr>
      <dsp:spPr>
        <a:xfrm>
          <a:off x="0" y="1305694"/>
          <a:ext cx="5410944" cy="315077"/>
        </a:xfrm>
        <a:prstGeom prst="roundRect">
          <a:avLst/>
        </a:prstGeom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1D528D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ГБОУ СОШ № 232</a:t>
          </a:r>
        </a:p>
      </dsp:txBody>
      <dsp:txXfrm>
        <a:off x="0" y="1305694"/>
        <a:ext cx="5410944" cy="315077"/>
      </dsp:txXfrm>
    </dsp:sp>
    <dsp:sp modelId="{613800AC-C1FD-4DC9-AA5F-CE65BA9CEE3A}">
      <dsp:nvSpPr>
        <dsp:cNvPr id="0" name=""/>
        <dsp:cNvSpPr/>
      </dsp:nvSpPr>
      <dsp:spPr>
        <a:xfrm>
          <a:off x="0" y="1631543"/>
          <a:ext cx="5410944" cy="315077"/>
        </a:xfrm>
        <a:prstGeom prst="roundRect">
          <a:avLst/>
        </a:prstGeom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1D528D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ГБОУ СОШ № 235</a:t>
          </a:r>
        </a:p>
      </dsp:txBody>
      <dsp:txXfrm>
        <a:off x="0" y="1631543"/>
        <a:ext cx="5410944" cy="315077"/>
      </dsp:txXfrm>
    </dsp:sp>
    <dsp:sp modelId="{8D4DDEB3-4DF2-493B-9738-3001E4B7442F}">
      <dsp:nvSpPr>
        <dsp:cNvPr id="0" name=""/>
        <dsp:cNvSpPr/>
      </dsp:nvSpPr>
      <dsp:spPr>
        <a:xfrm>
          <a:off x="0" y="1957392"/>
          <a:ext cx="5410944" cy="315077"/>
        </a:xfrm>
        <a:prstGeom prst="roundRect">
          <a:avLst/>
        </a:prstGeom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solidFill>
                <a:srgbClr val="1D528D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ГБОУ СОШ № 241</a:t>
          </a:r>
        </a:p>
      </dsp:txBody>
      <dsp:txXfrm>
        <a:off x="0" y="1957392"/>
        <a:ext cx="5410944" cy="315077"/>
      </dsp:txXfrm>
    </dsp:sp>
    <dsp:sp modelId="{D1DD5B13-8E3F-453D-8D4E-DDD829A10B81}">
      <dsp:nvSpPr>
        <dsp:cNvPr id="0" name=""/>
        <dsp:cNvSpPr/>
      </dsp:nvSpPr>
      <dsp:spPr>
        <a:xfrm>
          <a:off x="0" y="2283241"/>
          <a:ext cx="5410944" cy="315077"/>
        </a:xfrm>
        <a:prstGeom prst="roundRect">
          <a:avLst/>
        </a:prstGeom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solidFill>
                <a:srgbClr val="1D528D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ГБОУ СОШ № 245</a:t>
          </a:r>
        </a:p>
      </dsp:txBody>
      <dsp:txXfrm>
        <a:off x="0" y="2283241"/>
        <a:ext cx="5410944" cy="315077"/>
      </dsp:txXfrm>
    </dsp:sp>
    <dsp:sp modelId="{DF711C17-F510-44FC-80DD-B090CC1EC4E3}">
      <dsp:nvSpPr>
        <dsp:cNvPr id="0" name=""/>
        <dsp:cNvSpPr/>
      </dsp:nvSpPr>
      <dsp:spPr>
        <a:xfrm>
          <a:off x="0" y="2609091"/>
          <a:ext cx="5410944" cy="315077"/>
        </a:xfrm>
        <a:prstGeom prst="roundRect">
          <a:avLst/>
        </a:prstGeom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1D528D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ГБОУ СОШ № 259</a:t>
          </a:r>
        </a:p>
      </dsp:txBody>
      <dsp:txXfrm>
        <a:off x="0" y="2609091"/>
        <a:ext cx="5410944" cy="315077"/>
      </dsp:txXfrm>
    </dsp:sp>
    <dsp:sp modelId="{A6DD7CF7-D1C6-4EAF-8689-8713C6CD4CC5}">
      <dsp:nvSpPr>
        <dsp:cNvPr id="0" name=""/>
        <dsp:cNvSpPr/>
      </dsp:nvSpPr>
      <dsp:spPr>
        <a:xfrm>
          <a:off x="0" y="2934940"/>
          <a:ext cx="5410944" cy="315077"/>
        </a:xfrm>
        <a:prstGeom prst="roundRect">
          <a:avLst/>
        </a:prstGeom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1D528D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ГБОУ СОШ №280</a:t>
          </a:r>
        </a:p>
      </dsp:txBody>
      <dsp:txXfrm>
        <a:off x="0" y="2934940"/>
        <a:ext cx="5410944" cy="315077"/>
      </dsp:txXfrm>
    </dsp:sp>
    <dsp:sp modelId="{43CF9279-C206-4DEC-99B1-1F82DF6679D8}">
      <dsp:nvSpPr>
        <dsp:cNvPr id="0" name=""/>
        <dsp:cNvSpPr/>
      </dsp:nvSpPr>
      <dsp:spPr>
        <a:xfrm>
          <a:off x="0" y="3260789"/>
          <a:ext cx="5410944" cy="315077"/>
        </a:xfrm>
        <a:prstGeom prst="roundRect">
          <a:avLst/>
        </a:prstGeom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solidFill>
                <a:srgbClr val="1D528D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ГБОУ СОШ № 286</a:t>
          </a:r>
        </a:p>
      </dsp:txBody>
      <dsp:txXfrm>
        <a:off x="0" y="3260789"/>
        <a:ext cx="5410944" cy="315077"/>
      </dsp:txXfrm>
    </dsp:sp>
    <dsp:sp modelId="{6579D7BB-C710-4ABD-A3F3-2223BE73CB26}">
      <dsp:nvSpPr>
        <dsp:cNvPr id="0" name=""/>
        <dsp:cNvSpPr/>
      </dsp:nvSpPr>
      <dsp:spPr>
        <a:xfrm>
          <a:off x="0" y="3586638"/>
          <a:ext cx="5410944" cy="315077"/>
        </a:xfrm>
        <a:prstGeom prst="roundRect">
          <a:avLst/>
        </a:prstGeom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1D528D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ГБОУ "Центр "Динамика" № 616</a:t>
          </a:r>
        </a:p>
      </dsp:txBody>
      <dsp:txXfrm>
        <a:off x="0" y="3586638"/>
        <a:ext cx="5410944" cy="315077"/>
      </dsp:txXfrm>
    </dsp:sp>
    <dsp:sp modelId="{9BBE8F62-AAEA-41F3-8AE2-1B22880E963A}">
      <dsp:nvSpPr>
        <dsp:cNvPr id="0" name=""/>
        <dsp:cNvSpPr/>
      </dsp:nvSpPr>
      <dsp:spPr>
        <a:xfrm>
          <a:off x="0" y="3912487"/>
          <a:ext cx="5410944" cy="315077"/>
        </a:xfrm>
        <a:prstGeom prst="roundRect">
          <a:avLst/>
        </a:prstGeom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solidFill>
                <a:srgbClr val="1D528D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ГБОУ-НШ № 624</a:t>
          </a:r>
        </a:p>
      </dsp:txBody>
      <dsp:txXfrm>
        <a:off x="0" y="3912487"/>
        <a:ext cx="5410944" cy="315077"/>
      </dsp:txXfrm>
    </dsp:sp>
    <dsp:sp modelId="{8636AF48-190F-4122-AFBA-DCECE72C6927}">
      <dsp:nvSpPr>
        <dsp:cNvPr id="0" name=""/>
        <dsp:cNvSpPr/>
      </dsp:nvSpPr>
      <dsp:spPr>
        <a:xfrm>
          <a:off x="0" y="4238337"/>
          <a:ext cx="5410944" cy="315077"/>
        </a:xfrm>
        <a:prstGeom prst="roundRect">
          <a:avLst/>
        </a:prstGeom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1D528D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ИМЦ Адмиралтейского района</a:t>
          </a:r>
        </a:p>
      </dsp:txBody>
      <dsp:txXfrm>
        <a:off x="0" y="4238337"/>
        <a:ext cx="5410944" cy="315077"/>
      </dsp:txXfrm>
    </dsp:sp>
    <dsp:sp modelId="{AA09D9CA-5C1A-415B-AC74-11D9D72E9F18}">
      <dsp:nvSpPr>
        <dsp:cNvPr id="0" name=""/>
        <dsp:cNvSpPr/>
      </dsp:nvSpPr>
      <dsp:spPr>
        <a:xfrm>
          <a:off x="0" y="4564186"/>
          <a:ext cx="5410944" cy="315077"/>
        </a:xfrm>
        <a:prstGeom prst="roundRect">
          <a:avLst/>
        </a:prstGeom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solidFill>
                <a:srgbClr val="1D528D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ЦППРК</a:t>
          </a:r>
        </a:p>
      </dsp:txBody>
      <dsp:txXfrm>
        <a:off x="0" y="4564186"/>
        <a:ext cx="5410944" cy="315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0676B-C517-4EB0-A793-3C52D83B7BAA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4FC54-EB0F-4E19-B5C3-6E5FCE4E4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A1992-47E7-4A8C-8C24-B784D8BAC3D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37A7FB-2FCB-4E18-BB21-155360B1BCD3}" type="slidenum">
              <a:rPr lang="ru-RU"/>
              <a:pPr/>
              <a:t>22</a:t>
            </a:fld>
            <a:endParaRPr lang="ru-RU"/>
          </a:p>
        </p:txBody>
      </p:sp>
      <p:sp>
        <p:nvSpPr>
          <p:cNvPr id="123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3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A5430-5B54-4C8C-AF5B-876D872E61C7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A5430-5B54-4C8C-AF5B-876D872E61C7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A981B6-19AE-4A60-8D93-8D9272C220D6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C8348-0749-45F7-99BE-27F3C92BCDF3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из презентации главного педиатра СПб, д.м.н., профессора Л.А. Эрдмана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из презентации главного педиатра СПб, д.м.н., профессора Л.А. Эрдмана</a:t>
            </a: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CF665-3DB3-43BB-B489-DB9D20B031DE}" type="slidenum">
              <a:rPr lang="ru-RU">
                <a:solidFill>
                  <a:srgbClr val="000000"/>
                </a:solidFill>
              </a:rPr>
              <a:pPr/>
              <a:t>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из презентации главного педиатра СПб, д.м.н., профессора Л.А. Эрдмана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из презентации главного педиатра СПб, д.м.н., профессора Л.А. Эрдмана</a:t>
            </a:r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CF665-3DB3-43BB-B489-DB9D20B031DE}" type="slidenum">
              <a:rPr lang="ru-RU">
                <a:solidFill>
                  <a:srgbClr val="000000"/>
                </a:solidFill>
              </a:rPr>
              <a:pPr/>
              <a:t>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из презентации главного педиатра СПб, д.м.н., профессора Л.А. Эрдмана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EDAC2B-D49F-4721-8798-72630FE3A8C5}" type="slidenum">
              <a:rPr lang="ru-RU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2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7C03-FC22-4442-9E8E-B269D7CA5ED9}" type="datetimeFigureOut">
              <a:rPr lang="ru-RU" smtClean="0"/>
              <a:pPr/>
              <a:t>24.11.2016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F896-A122-49C8-926A-F15A244020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0730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7C03-FC22-4442-9E8E-B269D7CA5ED9}" type="datetimeFigureOut">
              <a:rPr lang="ru-RU" smtClean="0"/>
              <a:pPr/>
              <a:t>24.11.2016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F896-A122-49C8-926A-F15A244020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450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7C03-FC22-4442-9E8E-B269D7CA5ED9}" type="datetimeFigureOut">
              <a:rPr lang="ru-RU" smtClean="0"/>
              <a:pPr/>
              <a:t>24.11.2016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F896-A122-49C8-926A-F15A244020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7734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7C03-FC22-4442-9E8E-B269D7CA5ED9}" type="datetimeFigureOut">
              <a:rPr lang="ru-RU" smtClean="0"/>
              <a:pPr/>
              <a:t>24.11.2016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F896-A122-49C8-926A-F15A244020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008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7C03-FC22-4442-9E8E-B269D7CA5ED9}" type="datetimeFigureOut">
              <a:rPr lang="ru-RU" smtClean="0"/>
              <a:pPr/>
              <a:t>24.11.2016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F896-A122-49C8-926A-F15A244020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8245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7C03-FC22-4442-9E8E-B269D7CA5ED9}" type="datetimeFigureOut">
              <a:rPr lang="ru-RU" smtClean="0"/>
              <a:pPr/>
              <a:t>24.11.2016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F896-A122-49C8-926A-F15A244020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28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7C03-FC22-4442-9E8E-B269D7CA5ED9}" type="datetimeFigureOut">
              <a:rPr lang="ru-RU" smtClean="0"/>
              <a:pPr/>
              <a:t>24.11.2016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F896-A122-49C8-926A-F15A244020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87566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7C03-FC22-4442-9E8E-B269D7CA5ED9}" type="datetimeFigureOut">
              <a:rPr lang="ru-RU" smtClean="0"/>
              <a:pPr/>
              <a:t>24.11.2016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F896-A122-49C8-926A-F15A244020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498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7C03-FC22-4442-9E8E-B269D7CA5ED9}" type="datetimeFigureOut">
              <a:rPr lang="ru-RU" smtClean="0"/>
              <a:pPr/>
              <a:t>24.11.2016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F896-A122-49C8-926A-F15A244020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9512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7C03-FC22-4442-9E8E-B269D7CA5ED9}" type="datetimeFigureOut">
              <a:rPr lang="ru-RU" smtClean="0"/>
              <a:pPr/>
              <a:t>24.11.2016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F896-A122-49C8-926A-F15A244020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362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7C03-FC22-4442-9E8E-B269D7CA5ED9}" type="datetimeFigureOut">
              <a:rPr lang="ru-RU" smtClean="0"/>
              <a:pPr/>
              <a:t>24.11.2016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F896-A122-49C8-926A-F15A244020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651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C7C03-FC22-4442-9E8E-B269D7CA5ED9}" type="datetimeFigureOut">
              <a:rPr lang="ru-RU" smtClean="0"/>
              <a:pPr/>
              <a:t>24.11.2016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1F896-A122-49C8-926A-F15A244020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9510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yandex.ru/yandsearch?p=3&amp;text=%D0%BB%D1%8E%D0%B4%D0%B8%20%D0%B4%D0%B5%D1%80%D0%B6%D0%B0%D1%82%D1%81%D1%8F%20%D0%B7%D0%B0%20%D1%80%D1%83%D0%BA%D0%B8%20%D0%BA%D0%B0%D1%80%D1%82%D0%B8%D0%BD%D0%BA%D0%B8&amp;fp=3&amp;pos=90&amp;uinfo=ww-1263-wh-855-fw-1038-fh-598-pd-1&amp;rpt=simage&amp;img_url=http://3.bp.blogspot.com/_6SX4N3NvnqI/S0dllyR6IvI/AAAAAAAAEhk/kmrnJMWObIk/s320/circulo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yandex.ru/yandsearch?text=%D0%BB%D1%8E%D0%B4%D0%B8%20%D0%B4%D0%B5%D1%80%D0%B6%D0%B0%D1%82%D1%81%D1%8F%20%D0%B7%D0%B0%20%D1%80%D1%83%D0%BA%D0%B8%20%D0%BA%D0%B0%D1%80%D1%82%D0%B8%D0%BD%D0%BA%D0%B8&amp;fp=0&amp;pos=9&amp;uinfo=ww-1263-wh-855-fw-1038-fh-598-pd-1&amp;rpt=simage&amp;img_url=http://us.cdn2.123rf.com/168nwm/paha_l/paha_l1003/paha_l100300609/6624508-business-people-chain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tiff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.jpeg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jpeg"/><Relationship Id="rId9" Type="http://schemas.openxmlformats.org/officeDocument/2006/relationships/image" Target="../media/image24.tif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iff"/><Relationship Id="rId3" Type="http://schemas.openxmlformats.org/officeDocument/2006/relationships/image" Target="../media/image3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24.tiff"/><Relationship Id="rId4" Type="http://schemas.openxmlformats.org/officeDocument/2006/relationships/hyperlink" Target="file:///I:\&#1069;&#1050;&#1057;&#1055;&#1045;&#1056;&#1048;&#1052;&#1045;&#1053;&#1058;\&#1064;&#1050;&#1054;&#1051;&#1067;\391%20&#1096;&#1082;&#1086;&#1083;&#1072;%202004-2005\&#1088;&#1072;&#1081;&#1086;&#1085;&#1085;&#1099;&#1081;%20&#1089;&#1077;&#1084;&#1080;&#1085;&#1072;&#1088;%2021.11.07\a_&#1057;&#1072;&#1081;&#1090;\index.htm" TargetMode="External"/><Relationship Id="rId9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tiff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4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tif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tiff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.tiff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tiff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tiff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.tiff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tiff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84776" cy="27223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Методическое объединение педагогов «Здоровье в школе» как формирование развития </a:t>
            </a:r>
            <a:r>
              <a:rPr lang="ru-RU" dirty="0" err="1" smtClean="0"/>
              <a:t>здоровьесозидающей</a:t>
            </a:r>
            <a:r>
              <a:rPr lang="ru-RU" dirty="0" smtClean="0"/>
              <a:t> деятельности образовательных организаций</a:t>
            </a:r>
            <a:endParaRPr lang="ru-RU" dirty="0"/>
          </a:p>
        </p:txBody>
      </p:sp>
      <p:sp>
        <p:nvSpPr>
          <p:cNvPr id="4" name="Скругленный прямоугольник 6"/>
          <p:cNvSpPr/>
          <p:nvPr/>
        </p:nvSpPr>
        <p:spPr bwMode="auto">
          <a:xfrm>
            <a:off x="1043608" y="4509120"/>
            <a:ext cx="7077589" cy="1944216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80000">
                <a:srgbClr val="FFC000">
                  <a:shade val="93000"/>
                  <a:satMod val="130000"/>
                </a:srgbClr>
              </a:gs>
              <a:gs pos="100000">
                <a:srgbClr val="FFC0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800" b="1" dirty="0" err="1"/>
              <a:t>Велюго</a:t>
            </a:r>
            <a:r>
              <a:rPr lang="ru-RU" sz="2800" b="1" dirty="0"/>
              <a:t> </a:t>
            </a:r>
          </a:p>
          <a:p>
            <a:pPr lvl="0" algn="ctr"/>
            <a:r>
              <a:rPr lang="ru-RU" sz="2800" b="1" dirty="0"/>
              <a:t>Ирина </a:t>
            </a:r>
            <a:r>
              <a:rPr lang="ru-RU" sz="2800" b="1" dirty="0" err="1"/>
              <a:t>Эмировна</a:t>
            </a:r>
            <a:r>
              <a:rPr lang="ru-RU" sz="2800" b="1" dirty="0"/>
              <a:t>, </a:t>
            </a:r>
            <a:r>
              <a:rPr lang="ru-RU" sz="2800" b="1" dirty="0" smtClean="0"/>
              <a:t>методист ИМЦ Адмиралтейского района,</a:t>
            </a:r>
          </a:p>
          <a:p>
            <a:pPr lvl="0" algn="ctr"/>
            <a:r>
              <a:rPr lang="ru-RU" sz="2800" b="1" dirty="0" smtClean="0"/>
              <a:t>Зам. директора по НМР ГОУ №534</a:t>
            </a:r>
            <a:endParaRPr lang="ru-RU" sz="2800" b="1" dirty="0"/>
          </a:p>
        </p:txBody>
      </p:sp>
      <p:pic>
        <p:nvPicPr>
          <p:cNvPr id="5" name="Picture 25" descr="8376805_P00D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85852" cy="10226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3" descr="L:\СПбАППО\бланки_факсимиле\АППО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71414"/>
            <a:ext cx="1285852" cy="1086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  <a:t>Термины и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Термин «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социальная сеть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был введен в 1954г. социологом из Манчестерской школы Джеймсом Барнсом. Сегодня в социальные сети в качестве узлов рассматриваются не только люди или их сообщества, но и другие объекты, которые имеют социальные связи, например, города, страны, фирмы, сайты, их ресурсы и т.д.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сетевым взаимодействием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понимается способ деятельности по совместному использованию информационных, инновационных, методических, кадровых  и иных ресурсов. Эти ресурсы могут меняться в ходе взаимодействия.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200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1714500" y="0"/>
            <a:ext cx="72151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4500" algn="just" eaLnBrk="0" hangingPunct="0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Сетевая организация совместной деятельности сегодня рассматривается как наиболее актуальная и эффективная форма достижения целей в любой сфере, в том числе образовательной. </a:t>
            </a:r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323528" y="4653136"/>
            <a:ext cx="846214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4500" algn="just" eaLnBrk="0" hangingPunct="0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Сеть можно рассматривать с двух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сторон: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0" hangingPunct="0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– сеть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может создаваться по определенному поводу, для создания общего результата посредством объединения ресурсов. </a:t>
            </a:r>
          </a:p>
          <a:p>
            <a:pPr indent="444500" algn="just" eaLnBrk="0" hangingPunct="0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– сеть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может создаваться для обмена ресурсами, но при этом результат у каждого участника сетевого взаимодействия будет свой.</a:t>
            </a:r>
          </a:p>
        </p:txBody>
      </p:sp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214313" y="1714500"/>
            <a:ext cx="835818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4500" algn="just" eaLnBrk="0" hangingPunct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Сетевое взаимодействие образовательных учреждений – совокупность учреждений, имеющих общие цели, ресурсы для их достижения и единый центр управления ими; совместная деятельность образовательных учреждений, в результате которой формируются совместные группы обучающихся для освоения образовательных программ определенного уровня и направленности с использованием ресурсов нескольких образовательных учреждений.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179512" y="188640"/>
            <a:ext cx="87622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Calibri" pitchFamily="34" charset="0"/>
              </a:rPr>
              <a:t>Основными характеристикам сетевой организации являются: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980728"/>
            <a:ext cx="9144000" cy="82791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Независимость членов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сети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342900" indent="-342900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	Принципиальными являются два основных типа ответственности – а) перед самим собой за собственный успех и результат достижения самостоятельно поставленной цели и б) перед вышестоящей инстанцией за достижение результата, заданного целью, поставленной извне. </a:t>
            </a:r>
          </a:p>
          <a:p>
            <a:pPr marL="342900" indent="-342900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Множественность лидеров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	Лидер в сетевом сообществе – это любой человек или организация, являющаяся носителем финансового, производственного, коммуникативного, экспертного или любого иного ресурса. </a:t>
            </a:r>
          </a:p>
          <a:p>
            <a:pPr marL="342900" indent="-342900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Объединяющая цель </a:t>
            </a:r>
          </a:p>
          <a:p>
            <a:pPr marL="342900" indent="-342900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	Основана на конкурентном сотрудничестве, заинтересованности участников в использовании совместных ресурсов сети.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Добровольность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связей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Подразумевается, что участники сети, имеют право выбора партнеров по совместной деятельности, ответственность за свою ресурсную позицию, самостоятельность в определении структуры своего взаимодействия в рамках сети.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Множественность уровней взаимодействия </a:t>
            </a:r>
          </a:p>
          <a:p>
            <a:pPr marL="360000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Совместная работа в рамках сети осуществляется не по административным каналам, а напрямую между теми компаниями и людьми, которые и должны вместе решать необходимые вопросы</a:t>
            </a:r>
          </a:p>
          <a:p>
            <a:pPr marL="342900" indent="-342900">
              <a:defRPr/>
            </a:pPr>
            <a:endParaRPr lang="ru-RU" dirty="0"/>
          </a:p>
          <a:p>
            <a:pPr marL="342900" indent="-342900">
              <a:defRPr/>
            </a:pPr>
            <a:endParaRPr lang="ru-RU" dirty="0"/>
          </a:p>
          <a:p>
            <a:pPr marL="342900" indent="-342900">
              <a:defRPr/>
            </a:pPr>
            <a:endParaRPr lang="ru-RU" dirty="0"/>
          </a:p>
          <a:p>
            <a:pPr marL="342900" indent="-342900">
              <a:defRPr/>
            </a:pPr>
            <a:endParaRPr lang="ru-RU" dirty="0"/>
          </a:p>
          <a:p>
            <a:pPr marL="342900" indent="-342900">
              <a:defRPr/>
            </a:pPr>
            <a:endParaRPr lang="ru-RU" dirty="0"/>
          </a:p>
          <a:p>
            <a:pPr marL="342900" indent="-342900">
              <a:defRPr/>
            </a:pPr>
            <a:endParaRPr lang="ru-RU" dirty="0"/>
          </a:p>
          <a:p>
            <a:pPr marL="342900" indent="-342900">
              <a:defRPr/>
            </a:pPr>
            <a:endParaRPr lang="ru-RU" dirty="0"/>
          </a:p>
          <a:p>
            <a:pPr marL="342900" indent="-342900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214313" y="1785938"/>
            <a:ext cx="85725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1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отношений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(включая управление, распределение/присвоение ответственности, отношений собственности, предметов ведения, регламентов принятия решений, схемы финансирования);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Распределённость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работ по участникам сети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перечень задач, за которые ответственны звенья сети;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Узлы сети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структуры, от которых осуществляется дальнейшее разветвление сети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либо участники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непосредственные исполнители деятельности;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Нормативно-правовое и организационно-техническое обеспечение.</a:t>
            </a:r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1259632" y="260648"/>
            <a:ext cx="7429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Основу сети, как конструкции, составляют: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1" y="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Применительно к образовательной деятельности мы можем рассматривать сетевое взаимодействие в трех аспектах:</a:t>
            </a:r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0" y="1595438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Calibri" pitchFamily="34" charset="0"/>
              </a:rPr>
              <a:t>1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Сеть как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взаимодействия ее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участников -  образовательных учреждений и других субъектов, объединенных единым координационным центром 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В содержательном плане сетевое взаимодействие может выстраиваться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вокруг совместной образовательной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где каждый из участников вносит определенный вклад в ее реализацию, в том числе в виде ресурсов. 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 Для обучающегося сетевое взаимодействие выражается в том, что при разработке его индивидуального образовательного маршрута он оказывается в ситуации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доступа ко всем элементам образовательной сети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для решения своих образовательных целе</a:t>
            </a:r>
            <a:r>
              <a:rPr lang="ru-RU" sz="2400" b="1" dirty="0">
                <a:latin typeface="Calibri" pitchFamily="34" charset="0"/>
              </a:rPr>
              <a:t>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0" y="285750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Анализ современных подходов к построению сетевого взаимодействия в системе образования позволил выделить пять моделей: </a:t>
            </a:r>
          </a:p>
          <a:p>
            <a:endParaRPr lang="ru-RU" sz="28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endParaRPr lang="ru-RU" sz="28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endParaRPr lang="ru-RU" sz="28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endParaRPr lang="ru-RU" sz="2800" b="1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1. Концентрированная 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ресурсная </a:t>
            </a:r>
            <a:endParaRPr lang="ru-RU" sz="2800" b="1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2. Концентрирования 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координационная</a:t>
            </a:r>
            <a:endParaRPr lang="ru-RU" sz="2800" b="1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3. Распределенная 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инструментальная</a:t>
            </a:r>
            <a:endParaRPr lang="ru-RU" sz="2800" b="1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4. Распределенная идентичная </a:t>
            </a:r>
          </a:p>
          <a:p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5. Модель 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цепи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ru-RU" sz="2800" dirty="0" smtClean="0"/>
              <a:t>А. В. </a:t>
            </a:r>
            <a:r>
              <a:rPr lang="ru-RU" sz="2800" b="1" dirty="0" smtClean="0"/>
              <a:t>Золотарева, </a:t>
            </a:r>
            <a:r>
              <a:rPr lang="ru-RU" sz="2800" dirty="0" err="1" smtClean="0"/>
              <a:t>д.пед.н</a:t>
            </a:r>
            <a:r>
              <a:rPr lang="ru-RU" sz="2800" dirty="0" smtClean="0"/>
              <a:t>., профессор)</a:t>
            </a:r>
            <a:endParaRPr lang="ru-RU" sz="28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0" y="1700809"/>
            <a:ext cx="723629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400" b="1" dirty="0" smtClean="0">
              <a:latin typeface="Calibri" pitchFamily="34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latin typeface="Calibri" pitchFamily="34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концентрированной модели в качестве центра </a:t>
            </a:r>
            <a:r>
              <a:rPr lang="ru-RU" sz="2400" b="1" dirty="0" smtClean="0">
                <a:latin typeface="Calibri" pitchFamily="34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выступать либо уже существующее образовательное учреждение, на базе которого аккумулируются все возможные ресурсы, либо вновь организуемый центр.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Центральным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звеном ресурсной концентрированной модели будет выступать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ресурсный цен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тр, к которому могут обратиться все участники сетевого взаимодействия.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Предназначение такого центра в том, чтобы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аккумулировать и распределять все необходимые ресурсы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(кадровые, информационные, финансовые и т.д.).</a:t>
            </a:r>
          </a:p>
          <a:p>
            <a:endParaRPr lang="ru-RU" sz="2400" dirty="0"/>
          </a:p>
        </p:txBody>
      </p:sp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1714500" y="214313"/>
            <a:ext cx="74295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Концентрированная ресурсная модель сетевого взаимодействия </a:t>
            </a:r>
          </a:p>
        </p:txBody>
      </p:sp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6660232" y="1124744"/>
          <a:ext cx="2483768" cy="1755157"/>
        </p:xfrm>
        <a:graphic>
          <a:graphicData uri="http://schemas.openxmlformats.org/presentationml/2006/ole">
            <p:oleObj spid="_x0000_s1026" name="Acrobat Document" r:id="rId3" imgW="10703880" imgH="7551360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1714500" y="285750"/>
            <a:ext cx="7429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Концентрированная координационная модель сетевого взаимодействия </a:t>
            </a:r>
          </a:p>
        </p:txBody>
      </p:sp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0" y="2703512"/>
            <a:ext cx="785812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Координационная концентрированная модель ориентирована на создание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регулирующего центра, который будет направлять и координировать деятельность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по достижению той цели, ради которой и стало формироваться сетевое взаимодействие.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Это – более жесткая структура, поскольку центральный элемент этой сети выступает не просто как «хранитель» ресурсов, доступных всем, но и как управляющий и координирующий субъект той деятельности, ради которой сеть была сформирована.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Также возможно создание ассоциации или союза.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2815" t="10055" r="40057" b="69273"/>
          <a:stretch>
            <a:fillRect/>
          </a:stretch>
        </p:blipFill>
        <p:spPr bwMode="auto">
          <a:xfrm>
            <a:off x="6804248" y="1124744"/>
            <a:ext cx="208823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0" y="1916832"/>
            <a:ext cx="738031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распределенной сети ресурсный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как таковой отсутствует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а каждый участник имеет возможность создать свою собственную траекторию жизнедеятельности и развития.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такой модели участники  договариваются о сотрудничестве в достижении своих образовательных целей, создавая возможность пользоваться при необходимости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ресурсами друг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друга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Инструментальная сеть создается исключительно для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обмена ресурсами (любыми)  в случае, если каждая в отдельности организация не может решить свои задачи в этом отношении самостоятельно. При этом у каждого участника свои цели и задачи, они несут уникальный ресурс, не дублируя, а дополняя друг друга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Юридически это может быть либо просто система договоров, либо форма простого товарищества.</a:t>
            </a:r>
          </a:p>
        </p:txBody>
      </p:sp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1643063" y="285750"/>
            <a:ext cx="75009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Инструментальная распределенная модель сетевого взаимодействия </a:t>
            </a:r>
          </a:p>
        </p:txBody>
      </p:sp>
      <p:pic>
        <p:nvPicPr>
          <p:cNvPr id="74754" name="Picture 2" descr="http://static.freepik.com/photos-libre/main-dans-la-main-cercle-entoure-de-gens-materiau-silhouette_15-313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196752"/>
            <a:ext cx="2116651" cy="1267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0" y="2204864"/>
            <a:ext cx="74295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Идентичная сеть – создается на основе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формулирования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общей цели и задач ее участниками на основе совместного использования ресурсов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Основной причиной выбора данной модели сетевого взаимодействия является потребность у основных субъектов образовательной деятельности в формировании единого понимания цели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данной территории и средств ее достижения.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Может быть в форме простого товарищества, ассоциации или союза.</a:t>
            </a:r>
          </a:p>
        </p:txBody>
      </p:sp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1714500" y="357188"/>
            <a:ext cx="74295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Идентичная распределенная модель сетевого взаимодействия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t="10220" r="88616" b="82566"/>
          <a:stretch>
            <a:fillRect/>
          </a:stretch>
        </p:blipFill>
        <p:spPr bwMode="auto">
          <a:xfrm>
            <a:off x="6948264" y="1340768"/>
            <a:ext cx="1944216" cy="120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" descr="http://shteltn.ucoz.ru/_nw/1/81465818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9843" t="12030" r="2112" b="13881"/>
          <a:stretch>
            <a:fillRect/>
          </a:stretch>
        </p:blipFill>
        <p:spPr bwMode="auto">
          <a:xfrm>
            <a:off x="0" y="0"/>
            <a:ext cx="9144000" cy="1285859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spbappo.ru/modules/div/psy/images/tatarnikov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285860"/>
            <a:ext cx="1306404" cy="13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spbappo.ru/modules/div/psy/images/schurov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1357298"/>
            <a:ext cx="101039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spbappo.ru/modules/div/psy/images/gruzdeva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1428736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spbappo.ru/modules/div/psy/images/popov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1571612"/>
            <a:ext cx="1319514" cy="144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spbappo.ru/modules/div/psy/images/DSC_017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714620"/>
            <a:ext cx="1390382" cy="136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spbappo.ru/modules/div/psy/images/s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143380"/>
            <a:ext cx="14287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www.spbappo.ru/modules/div/psy/images/DSC_0143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8992" y="3214686"/>
            <a:ext cx="135732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Текст 5"/>
          <p:cNvSpPr txBox="1">
            <a:spLocks/>
          </p:cNvSpPr>
          <p:nvPr/>
        </p:nvSpPr>
        <p:spPr>
          <a:xfrm>
            <a:off x="1000100" y="142852"/>
            <a:ext cx="7429552" cy="928694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Кафедра педагогики окружающей среды,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безопасности и здоровья человека СПб АППО </a:t>
            </a:r>
            <a:endParaRPr kumimoji="0" lang="ru-RU" sz="2200" b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3970" name="Picture 2" descr="E:\ФОТО РИТЫ\портреты\4_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83424" y="4786322"/>
            <a:ext cx="1571134" cy="1933703"/>
          </a:xfrm>
          <a:prstGeom prst="rect">
            <a:avLst/>
          </a:prstGeom>
          <a:noFill/>
        </p:spPr>
      </p:pic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4857752" y="1600200"/>
            <a:ext cx="3786214" cy="487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73050" marR="0" lvl="0" indent="-2730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Интеграция как методология становления целостности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(экологическая педагогика –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педагогика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безопасности – педагогика здоровья – физическая культура – педагогика устойчивого развития)</a:t>
            </a:r>
          </a:p>
          <a:p>
            <a:pPr marL="273050" marR="0" lvl="0" indent="-2730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Здоровая школа …</a:t>
            </a:r>
          </a:p>
          <a:p>
            <a:pPr marL="273050" marR="0" lvl="0" indent="-2730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Безопасная школа…</a:t>
            </a:r>
          </a:p>
          <a:p>
            <a:pPr marL="273050" marR="0" lvl="0" indent="-2730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Экологическая школа…</a:t>
            </a:r>
          </a:p>
          <a:p>
            <a:pPr marL="273050" marR="0" lvl="0" indent="-2730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Школа устойчивого развития…</a:t>
            </a:r>
          </a:p>
        </p:txBody>
      </p:sp>
      <p:pic>
        <p:nvPicPr>
          <p:cNvPr id="5" name="Содержимое 4" descr="http://www.spbappo.ru/modules/div/psy/images/alekseev.jpg"/>
          <p:cNvPicPr>
            <a:picLocks noGrp="1"/>
          </p:cNvPicPr>
          <p:nvPr>
            <p:ph sz="quarter" idx="1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85918" y="2571744"/>
            <a:ext cx="171451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spbappo.ru/modules/div/psy/images/guschina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1472" y="5143512"/>
            <a:ext cx="135732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spbappo.ru/modules/div/psy/images/reznikov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28794" y="4857760"/>
            <a:ext cx="128588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spbappo.ru/modules/div/psy/images/starovar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14414" y="3786190"/>
            <a:ext cx="107157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5" descr="8376805_P00D0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1414"/>
            <a:ext cx="1285852" cy="10226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2" name="Picture 3" descr="L:\СПбАППО\бланки_факсимиле\АППО.t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58148" y="71414"/>
            <a:ext cx="1285852" cy="108660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2"/>
          <p:cNvSpPr>
            <a:spLocks noChangeArrowheads="1"/>
          </p:cNvSpPr>
          <p:nvPr/>
        </p:nvSpPr>
        <p:spPr bwMode="auto">
          <a:xfrm>
            <a:off x="1714500" y="357188"/>
            <a:ext cx="5429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	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Модель цепи</a:t>
            </a:r>
          </a:p>
        </p:txBody>
      </p:sp>
      <p:sp>
        <p:nvSpPr>
          <p:cNvPr id="31747" name="Прямоугольник 3"/>
          <p:cNvSpPr>
            <a:spLocks noChangeArrowheads="1"/>
          </p:cNvSpPr>
          <p:nvPr/>
        </p:nvSpPr>
        <p:spPr bwMode="auto">
          <a:xfrm>
            <a:off x="0" y="1225689"/>
            <a:ext cx="792956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Модель цепи предполагает, что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сети последовательно друг за другом участвуют в решение определенной проблемы или достижении какой-то цели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Отличие от всех предшествующих в том, что если там все участники в принципе могут взаимодействовать друг с другом, то здесь цепь взаимодействий четко определена. При этом есть самое первое звено, которое определяет и цель, и желаемых участников и организует деятельность.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Модель цепи четко проявляется, если сетевое взаимодействие осуществляться для реализации индивидуального плана учащегося.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Может быть в форме простого товарищества или регулироваться системой договоров.</a:t>
            </a:r>
          </a:p>
        </p:txBody>
      </p:sp>
      <p:pic>
        <p:nvPicPr>
          <p:cNvPr id="72706" name="Picture 2" descr="http://us.cdn2.123rf.com/168nwm/paha_l/paha_l1003/paha_l100300609/6624508-business-leute-kett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92696"/>
            <a:ext cx="1600200" cy="1133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 descr="http://shteltn.ucoz.ru/_nw/1/81465818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9843" t="12030" r="2112" b="13881"/>
          <a:stretch>
            <a:fillRect/>
          </a:stretch>
        </p:blipFill>
        <p:spPr bwMode="auto">
          <a:xfrm>
            <a:off x="0" y="1"/>
            <a:ext cx="9144000" cy="1214421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  <p:sp>
        <p:nvSpPr>
          <p:cNvPr id="25" name="AutoShape 6"/>
          <p:cNvSpPr>
            <a:spLocks noChangeArrowheads="1"/>
          </p:cNvSpPr>
          <p:nvPr/>
        </p:nvSpPr>
        <p:spPr bwMode="auto">
          <a:xfrm rot="10800000">
            <a:off x="1000100" y="5572140"/>
            <a:ext cx="500066" cy="714380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 rot="10800000">
            <a:off x="3714744" y="5572140"/>
            <a:ext cx="500066" cy="714380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21643" name="Rectangle 11"/>
          <p:cNvSpPr>
            <a:spLocks noChangeArrowheads="1"/>
          </p:cNvSpPr>
          <p:nvPr/>
        </p:nvSpPr>
        <p:spPr bwMode="auto">
          <a:xfrm>
            <a:off x="142844" y="6000768"/>
            <a:ext cx="5000660" cy="60801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 smtClean="0">
                <a:latin typeface="Times New Roman" pitchFamily="18" charset="0"/>
              </a:rPr>
              <a:t>Службы здоровья образовательных организаций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2428860" y="5000636"/>
            <a:ext cx="576262" cy="457200"/>
          </a:xfrm>
          <a:prstGeom prst="rightArrow">
            <a:avLst>
              <a:gd name="adj1" fmla="val 50000"/>
              <a:gd name="adj2" fmla="val 315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AutoShape 2"/>
          <p:cNvSpPr>
            <a:spLocks noChangeArrowheads="1"/>
          </p:cNvSpPr>
          <p:nvPr/>
        </p:nvSpPr>
        <p:spPr bwMode="auto">
          <a:xfrm>
            <a:off x="2428860" y="3643314"/>
            <a:ext cx="576262" cy="457200"/>
          </a:xfrm>
          <a:prstGeom prst="rightArrow">
            <a:avLst>
              <a:gd name="adj1" fmla="val 50000"/>
              <a:gd name="adj2" fmla="val 315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3786182" y="4000504"/>
            <a:ext cx="500066" cy="714380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1000100" y="4000504"/>
            <a:ext cx="500066" cy="714380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3786182" y="2571744"/>
            <a:ext cx="500066" cy="714380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21634" name="AutoShape 2"/>
          <p:cNvSpPr>
            <a:spLocks noChangeArrowheads="1"/>
          </p:cNvSpPr>
          <p:nvPr/>
        </p:nvSpPr>
        <p:spPr bwMode="auto">
          <a:xfrm>
            <a:off x="2500298" y="1928802"/>
            <a:ext cx="576262" cy="457200"/>
          </a:xfrm>
          <a:prstGeom prst="rightArrow">
            <a:avLst>
              <a:gd name="adj1" fmla="val 50000"/>
              <a:gd name="adj2" fmla="val 315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21638" name="AutoShape 6"/>
          <p:cNvSpPr>
            <a:spLocks noChangeArrowheads="1"/>
          </p:cNvSpPr>
          <p:nvPr/>
        </p:nvSpPr>
        <p:spPr bwMode="auto">
          <a:xfrm>
            <a:off x="928662" y="2571744"/>
            <a:ext cx="500066" cy="714380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21639" name="Rectangle 7"/>
          <p:cNvSpPr>
            <a:spLocks noChangeArrowheads="1"/>
          </p:cNvSpPr>
          <p:nvPr/>
        </p:nvSpPr>
        <p:spPr bwMode="auto">
          <a:xfrm>
            <a:off x="142844" y="1500174"/>
            <a:ext cx="2571768" cy="142876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 dirty="0" smtClean="0">
              <a:solidFill>
                <a:srgbClr val="575F6D"/>
              </a:solidFill>
              <a:latin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</a:rPr>
              <a:t>Комитет по образованию </a:t>
            </a:r>
          </a:p>
          <a:p>
            <a:pPr algn="ctr"/>
            <a:r>
              <a:rPr lang="ru-RU" sz="1600" dirty="0" smtClean="0">
                <a:latin typeface="Times New Roman" pitchFamily="18" charset="0"/>
              </a:rPr>
              <a:t>Санкт-Петербурга:</a:t>
            </a:r>
          </a:p>
          <a:p>
            <a:pPr algn="ctr"/>
            <a:r>
              <a:rPr lang="ru-RU" sz="1400" dirty="0" smtClean="0">
                <a:latin typeface="Times New Roman" pitchFamily="18" charset="0"/>
              </a:rPr>
              <a:t>Межведомственный </a:t>
            </a:r>
          </a:p>
          <a:p>
            <a:pPr algn="ctr"/>
            <a:r>
              <a:rPr lang="ru-RU" sz="1400" dirty="0" smtClean="0">
                <a:latin typeface="Times New Roman" pitchFamily="18" charset="0"/>
              </a:rPr>
              <a:t>Координационный совет </a:t>
            </a:r>
          </a:p>
          <a:p>
            <a:pPr algn="ctr"/>
            <a:r>
              <a:rPr lang="ru-RU" sz="1400" dirty="0" smtClean="0">
                <a:latin typeface="Times New Roman" pitchFamily="18" charset="0"/>
              </a:rPr>
              <a:t>по охране жизни и здоровья </a:t>
            </a:r>
          </a:p>
          <a:p>
            <a:pPr algn="ctr"/>
            <a:r>
              <a:rPr lang="ru-RU" sz="1400" dirty="0" smtClean="0">
                <a:latin typeface="Times New Roman" pitchFamily="18" charset="0"/>
              </a:rPr>
              <a:t>детей</a:t>
            </a:r>
            <a:r>
              <a:rPr lang="ru-RU" dirty="0" smtClean="0">
                <a:solidFill>
                  <a:srgbClr val="575F6D"/>
                </a:solidFill>
                <a:latin typeface="Times New Roman" pitchFamily="18" charset="0"/>
              </a:rPr>
              <a:t> в ОО СПб</a:t>
            </a:r>
          </a:p>
          <a:p>
            <a:pPr algn="ctr"/>
            <a:r>
              <a:rPr lang="ru-RU" dirty="0" smtClean="0">
                <a:solidFill>
                  <a:srgbClr val="575F6D"/>
                </a:solidFill>
                <a:latin typeface="Times New Roman" pitchFamily="18" charset="0"/>
              </a:rPr>
              <a:t> </a:t>
            </a:r>
            <a:endParaRPr lang="ru-RU" dirty="0">
              <a:solidFill>
                <a:srgbClr val="575F6D"/>
              </a:solidFill>
              <a:latin typeface="Times New Roman" pitchFamily="18" charset="0"/>
            </a:endParaRPr>
          </a:p>
        </p:txBody>
      </p:sp>
      <p:sp>
        <p:nvSpPr>
          <p:cNvPr id="1221640" name="Rectangle 8"/>
          <p:cNvSpPr>
            <a:spLocks noChangeArrowheads="1"/>
          </p:cNvSpPr>
          <p:nvPr/>
        </p:nvSpPr>
        <p:spPr bwMode="auto">
          <a:xfrm>
            <a:off x="3071802" y="1500174"/>
            <a:ext cx="2143140" cy="142876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 smtClean="0">
                <a:latin typeface="Times New Roman" pitchFamily="18" charset="0"/>
              </a:rPr>
              <a:t>Отделы образования </a:t>
            </a:r>
          </a:p>
          <a:p>
            <a:pPr algn="ctr"/>
            <a:r>
              <a:rPr lang="ru-RU" sz="1600" dirty="0" smtClean="0">
                <a:latin typeface="Times New Roman" pitchFamily="18" charset="0"/>
              </a:rPr>
              <a:t>Администрации </a:t>
            </a:r>
          </a:p>
          <a:p>
            <a:pPr algn="ctr"/>
            <a:r>
              <a:rPr lang="ru-RU" sz="1600" dirty="0" smtClean="0">
                <a:latin typeface="Times New Roman" pitchFamily="18" charset="0"/>
              </a:rPr>
              <a:t>Санкт-Петербурга: </a:t>
            </a:r>
          </a:p>
          <a:p>
            <a:pPr algn="ctr"/>
            <a:r>
              <a:rPr lang="ru-RU" sz="1400" dirty="0" smtClean="0">
                <a:latin typeface="Times New Roman" pitchFamily="18" charset="0"/>
              </a:rPr>
              <a:t>специалисты, курирующие </a:t>
            </a:r>
          </a:p>
          <a:p>
            <a:pPr algn="ctr"/>
            <a:r>
              <a:rPr lang="ru-RU" sz="1400" dirty="0" smtClean="0">
                <a:latin typeface="Times New Roman" pitchFamily="18" charset="0"/>
              </a:rPr>
              <a:t>решение  проблемы здоровья</a:t>
            </a:r>
            <a:r>
              <a:rPr lang="ru-RU" sz="1400" dirty="0" smtClean="0">
                <a:solidFill>
                  <a:srgbClr val="575F6D"/>
                </a:solidFill>
                <a:latin typeface="Times New Roman" pitchFamily="18" charset="0"/>
              </a:rPr>
              <a:t> </a:t>
            </a:r>
            <a:endParaRPr lang="ru-RU" sz="1400" dirty="0">
              <a:solidFill>
                <a:srgbClr val="575F6D"/>
              </a:solidFill>
              <a:latin typeface="Times New Roman" pitchFamily="18" charset="0"/>
            </a:endParaRPr>
          </a:p>
        </p:txBody>
      </p:sp>
      <p:sp>
        <p:nvSpPr>
          <p:cNvPr id="1221641" name="Rectangle 9"/>
          <p:cNvSpPr>
            <a:spLocks noChangeArrowheads="1"/>
          </p:cNvSpPr>
          <p:nvPr/>
        </p:nvSpPr>
        <p:spPr bwMode="auto">
          <a:xfrm>
            <a:off x="142844" y="3286124"/>
            <a:ext cx="2571768" cy="10001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 smtClean="0">
                <a:latin typeface="Times New Roman" pitchFamily="18" charset="0"/>
              </a:rPr>
              <a:t>Городской методический </a:t>
            </a:r>
          </a:p>
          <a:p>
            <a:pPr algn="ctr"/>
            <a:r>
              <a:rPr lang="ru-RU" sz="1600" dirty="0" smtClean="0">
                <a:latin typeface="Times New Roman" pitchFamily="18" charset="0"/>
              </a:rPr>
              <a:t>Совет при СПб АППО:</a:t>
            </a:r>
          </a:p>
          <a:p>
            <a:pPr algn="ctr"/>
            <a:r>
              <a:rPr lang="ru-RU" sz="1400" dirty="0" smtClean="0">
                <a:latin typeface="Times New Roman" pitchFamily="18" charset="0"/>
              </a:rPr>
              <a:t>городское методическое </a:t>
            </a:r>
          </a:p>
          <a:p>
            <a:pPr algn="ctr"/>
            <a:r>
              <a:rPr lang="ru-RU" sz="1400" dirty="0" smtClean="0">
                <a:latin typeface="Times New Roman" pitchFamily="18" charset="0"/>
              </a:rPr>
              <a:t>объединение «Здоровье в школе»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1221642" name="Rectangle 10"/>
          <p:cNvSpPr>
            <a:spLocks noChangeArrowheads="1"/>
          </p:cNvSpPr>
          <p:nvPr/>
        </p:nvSpPr>
        <p:spPr bwMode="auto">
          <a:xfrm>
            <a:off x="3000364" y="3286124"/>
            <a:ext cx="2143140" cy="10001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 smtClean="0">
                <a:latin typeface="Times New Roman" pitchFamily="18" charset="0"/>
              </a:rPr>
              <a:t>Районные ИМЦ: </a:t>
            </a:r>
          </a:p>
          <a:p>
            <a:pPr algn="ctr"/>
            <a:r>
              <a:rPr lang="ru-RU" sz="1400" dirty="0" smtClean="0">
                <a:latin typeface="Times New Roman" pitchFamily="18" charset="0"/>
              </a:rPr>
              <a:t>методисты по </a:t>
            </a:r>
          </a:p>
          <a:p>
            <a:pPr algn="ctr"/>
            <a:r>
              <a:rPr lang="ru-RU" sz="1400" dirty="0" err="1" smtClean="0">
                <a:latin typeface="Times New Roman" pitchFamily="18" charset="0"/>
              </a:rPr>
              <a:t>здоровьесберегающей</a:t>
            </a:r>
            <a:r>
              <a:rPr lang="ru-RU" sz="1400" dirty="0" smtClean="0">
                <a:latin typeface="Times New Roman" pitchFamily="18" charset="0"/>
              </a:rPr>
              <a:t> </a:t>
            </a:r>
          </a:p>
          <a:p>
            <a:pPr algn="ctr"/>
            <a:r>
              <a:rPr lang="ru-RU" sz="1400" dirty="0" smtClean="0">
                <a:latin typeface="Times New Roman" pitchFamily="18" charset="0"/>
              </a:rPr>
              <a:t>деятельности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1221644" name="Text Box 12"/>
          <p:cNvSpPr txBox="1">
            <a:spLocks noChangeArrowheads="1"/>
          </p:cNvSpPr>
          <p:nvPr/>
        </p:nvSpPr>
        <p:spPr bwMode="auto">
          <a:xfrm>
            <a:off x="1142976" y="214290"/>
            <a:ext cx="71405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Взаимодействие школ Санкт-Петербурга 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по направлению «Здоровье в школе»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endParaRPr lang="ru-RU" sz="2400" b="1" i="1" dirty="0">
              <a:latin typeface="Times New Roman" pitchFamily="18" charset="0"/>
            </a:endParaRPr>
          </a:p>
        </p:txBody>
      </p:sp>
      <p:sp>
        <p:nvSpPr>
          <p:cNvPr id="1221645" name="Rectangle 13"/>
          <p:cNvSpPr>
            <a:spLocks noChangeArrowheads="1"/>
          </p:cNvSpPr>
          <p:nvPr/>
        </p:nvSpPr>
        <p:spPr bwMode="auto">
          <a:xfrm>
            <a:off x="142844" y="4714884"/>
            <a:ext cx="2571768" cy="8572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 smtClean="0">
                <a:latin typeface="Times New Roman" pitchFamily="18" charset="0"/>
              </a:rPr>
              <a:t>Кластеры инновационных </a:t>
            </a:r>
          </a:p>
          <a:p>
            <a:pPr algn="ctr"/>
            <a:r>
              <a:rPr lang="ru-RU" sz="1600" dirty="0" smtClean="0">
                <a:latin typeface="Times New Roman" pitchFamily="18" charset="0"/>
              </a:rPr>
              <a:t>и опорных ОО</a:t>
            </a:r>
            <a:r>
              <a:rPr lang="ru-RU" sz="1400" dirty="0" smtClean="0">
                <a:latin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000364" y="4714884"/>
            <a:ext cx="2143140" cy="8572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 smtClean="0">
                <a:latin typeface="Times New Roman" pitchFamily="18" charset="0"/>
              </a:rPr>
              <a:t>Кластеры опорных ОУ </a:t>
            </a:r>
          </a:p>
          <a:p>
            <a:pPr algn="ctr"/>
            <a:r>
              <a:rPr lang="ru-RU" sz="1600" dirty="0" smtClean="0">
                <a:latin typeface="Times New Roman" pitchFamily="18" charset="0"/>
              </a:rPr>
              <a:t>районного уровня</a:t>
            </a:r>
          </a:p>
          <a:p>
            <a:pPr algn="ctr"/>
            <a:endParaRPr lang="ru-RU" sz="1400" dirty="0">
              <a:latin typeface="Times New Roman" pitchFamily="18" charset="0"/>
            </a:endParaRPr>
          </a:p>
        </p:txBody>
      </p:sp>
      <p:sp>
        <p:nvSpPr>
          <p:cNvPr id="29" name="Текст 3"/>
          <p:cNvSpPr txBox="1">
            <a:spLocks/>
          </p:cNvSpPr>
          <p:nvPr/>
        </p:nvSpPr>
        <p:spPr>
          <a:xfrm>
            <a:off x="5286380" y="1357298"/>
            <a:ext cx="3857620" cy="535785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R="0" lvl="0" indent="15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Направления совместной деятельности</a:t>
            </a:r>
          </a:p>
          <a:p>
            <a:pPr marR="0" lvl="0" indent="15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Мероприятия городского и районного уровня в рамках общего плана деятельности</a:t>
            </a:r>
            <a:r>
              <a:rPr kumimoji="0" lang="ru-RU" sz="16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ru-RU" sz="1600" b="0" i="0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в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заимообмен, </a:t>
            </a:r>
          </a:p>
          <a:p>
            <a:pPr marR="0" lvl="0" indent="15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обобщение и анализ опыта ОО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0" lvl="0" indent="15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Мероприятия городского уровня и выше: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обсуждение теоретических оснований и практического опыта ОО, взаимообмен опытом с другими регионами РФ , публикации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R="0" lvl="0" indent="15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Городские конкурсы: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выявление и трансляция инновационного опыта ОО </a:t>
            </a:r>
          </a:p>
          <a:p>
            <a:pPr marR="0" lvl="0" indent="15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4. Сетевые исследовательские проекты: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исследование результативности деятельности ОО</a:t>
            </a:r>
          </a:p>
          <a:p>
            <a:pPr marR="0" lvl="0" indent="15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5. Инновационная деятельность ООО: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экспериментальная апробация и методическое обеспечение инноваций</a:t>
            </a:r>
          </a:p>
          <a:p>
            <a:pPr marR="0" lvl="0" indent="15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6. Курсы повышения квалификации: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повышение готовности администрации и педагогов ОО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8" name="Picture 25" descr="8376805_P00D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1414"/>
            <a:ext cx="1285852" cy="11430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0" name="Picture 3" descr="L:\СПбАППО\бланки_факсимиле\АППО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71414"/>
            <a:ext cx="1285852" cy="12144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http://shteltn.ucoz.ru/_nw/1/81465818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9843" t="12030" r="2112" b="13881"/>
          <a:stretch>
            <a:fillRect/>
          </a:stretch>
        </p:blipFill>
        <p:spPr bwMode="auto">
          <a:xfrm>
            <a:off x="0" y="1"/>
            <a:ext cx="9144000" cy="1214421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  <p:sp>
        <p:nvSpPr>
          <p:cNvPr id="1232900" name="Rectangle 4"/>
          <p:cNvSpPr>
            <a:spLocks noChangeArrowheads="1"/>
          </p:cNvSpPr>
          <p:nvPr/>
        </p:nvSpPr>
        <p:spPr bwMode="auto">
          <a:xfrm>
            <a:off x="214282" y="1428736"/>
            <a:ext cx="8786874" cy="116955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200" b="1" dirty="0">
                <a:solidFill>
                  <a:srgbClr val="CC3300"/>
                </a:solidFill>
                <a:latin typeface="Times New Roman" pitchFamily="18" charset="0"/>
              </a:rPr>
              <a:t>Служба здоровья </a:t>
            </a:r>
            <a:r>
              <a:rPr lang="ru-RU" sz="2200" b="1" dirty="0" smtClean="0">
                <a:solidFill>
                  <a:srgbClr val="CC3300"/>
                </a:solidFill>
                <a:latin typeface="Times New Roman" pitchFamily="18" charset="0"/>
              </a:rPr>
              <a:t>образовательной организации </a:t>
            </a:r>
            <a:r>
              <a:rPr lang="ru-RU" sz="2000" dirty="0" smtClean="0">
                <a:latin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</a:rPr>
              <a:t>организационная </a:t>
            </a:r>
            <a:r>
              <a:rPr lang="ru-RU" dirty="0">
                <a:latin typeface="Times New Roman" pitchFamily="18" charset="0"/>
              </a:rPr>
              <a:t>форма взаимодействия </a:t>
            </a:r>
            <a:r>
              <a:rPr lang="ru-RU" dirty="0" err="1" smtClean="0">
                <a:latin typeface="Times New Roman" pitchFamily="18" charset="0"/>
              </a:rPr>
              <a:t>разнопрофильных</a:t>
            </a:r>
            <a:r>
              <a:rPr lang="ru-RU" dirty="0" smtClean="0">
                <a:latin typeface="Times New Roman" pitchFamily="18" charset="0"/>
              </a:rPr>
              <a:t> специалистов ОО </a:t>
            </a:r>
            <a:r>
              <a:rPr lang="ru-RU" dirty="0">
                <a:latin typeface="Times New Roman" pitchFamily="18" charset="0"/>
              </a:rPr>
              <a:t>по обеспечению условий для сохранения и укрепления здоровья всех субъектов образовательного процесса, развития культуры здоровья и формирования и </a:t>
            </a:r>
            <a:r>
              <a:rPr lang="ru-RU" dirty="0" smtClean="0">
                <a:latin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</a:rPr>
              <a:t>ее основе  здорового образа жизни.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5357818" y="2786058"/>
            <a:ext cx="3357586" cy="2583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ts val="1500"/>
              </a:lnSpc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Принципы создания и деятельности службы здоровья:</a:t>
            </a:r>
          </a:p>
          <a:p>
            <a:pPr lvl="0" indent="360363">
              <a:lnSpc>
                <a:spcPts val="15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совместной профессиональной деятельности;</a:t>
            </a:r>
          </a:p>
          <a:p>
            <a:pPr lvl="0" indent="360363">
              <a:lnSpc>
                <a:spcPts val="15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командного взаимодействия (кооперации); </a:t>
            </a:r>
          </a:p>
          <a:p>
            <a:pPr lvl="0" indent="360363">
              <a:lnSpc>
                <a:spcPts val="15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паритета деятельности специалистов;</a:t>
            </a:r>
          </a:p>
          <a:p>
            <a:pPr lvl="0" indent="360363">
              <a:lnSpc>
                <a:spcPts val="15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вертикального управления;</a:t>
            </a:r>
          </a:p>
          <a:p>
            <a:pPr lvl="0" indent="360363">
              <a:lnSpc>
                <a:spcPts val="15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сетевого взаимодействия; </a:t>
            </a:r>
          </a:p>
          <a:p>
            <a:pPr lvl="0" indent="360363">
              <a:lnSpc>
                <a:spcPts val="15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социального партнерства.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Схема 15"/>
          <p:cNvGraphicFramePr/>
          <p:nvPr/>
        </p:nvGraphicFramePr>
        <p:xfrm>
          <a:off x="857224" y="2500297"/>
          <a:ext cx="6572266" cy="4357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142844" y="2857496"/>
            <a:ext cx="3000396" cy="18466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ts val="1500"/>
              </a:lnSpc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Организационно-функциональная модель службы здоровья:</a:t>
            </a:r>
          </a:p>
          <a:p>
            <a:pPr>
              <a:lnSpc>
                <a:spcPts val="1500"/>
              </a:lnSpc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</a:rPr>
              <a:t>миссия; </a:t>
            </a:r>
          </a:p>
          <a:p>
            <a:pPr>
              <a:lnSpc>
                <a:spcPts val="1500"/>
              </a:lnSpc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</a:rPr>
              <a:t>цели, задачи, функции; организационные звенья; </a:t>
            </a:r>
          </a:p>
          <a:p>
            <a:pPr>
              <a:lnSpc>
                <a:spcPts val="1500"/>
              </a:lnSpc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</a:rPr>
              <a:t>управление; </a:t>
            </a:r>
          </a:p>
          <a:p>
            <a:pPr>
              <a:lnSpc>
                <a:spcPts val="1500"/>
              </a:lnSpc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</a:rPr>
              <a:t>алгоритм деятельности</a:t>
            </a:r>
            <a:endParaRPr lang="ru-RU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28728" y="214290"/>
            <a:ext cx="6572296" cy="92871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Организационные механизмы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построения ЗОС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 descr="http://shteltn.ucoz.ru/_nw/1/81465818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9843" t="12030" r="2112" b="13881"/>
          <a:stretch>
            <a:fillRect/>
          </a:stretch>
        </p:blipFill>
        <p:spPr bwMode="auto">
          <a:xfrm>
            <a:off x="0" y="1"/>
            <a:ext cx="9144000" cy="135729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Picture 4" descr="Конф_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214422"/>
            <a:ext cx="35719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357158" y="1142984"/>
            <a:ext cx="307183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endParaRPr lang="ru-RU" sz="2000" dirty="0" smtClean="0">
              <a:latin typeface="Times New Roman"/>
              <a:ea typeface="Calibri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" name="Picture 3" descr="N:\SAM_480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214422"/>
            <a:ext cx="2857552" cy="2550337"/>
          </a:xfrm>
          <a:prstGeom prst="rect">
            <a:avLst/>
          </a:prstGeom>
          <a:noFill/>
        </p:spPr>
      </p:pic>
      <p:pic>
        <p:nvPicPr>
          <p:cNvPr id="15" name="Picture 2" descr="N:\SAM_481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2928934"/>
            <a:ext cx="2802280" cy="2233181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643042" y="142852"/>
            <a:ext cx="685804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" name="Picture 1" descr="N:\IMAG0086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214422"/>
            <a:ext cx="2428860" cy="2143140"/>
          </a:xfrm>
          <a:prstGeom prst="rect">
            <a:avLst/>
          </a:prstGeom>
          <a:noFill/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429256" y="5214950"/>
            <a:ext cx="3429088" cy="15001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/>
          <a:lstStyle/>
          <a:p>
            <a:pPr algn="just" eaLnBrk="1" hangingPunct="1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Мероприятия районного и городского уровня в ОО Санкт-Петербурга</a:t>
            </a:r>
          </a:p>
          <a:p>
            <a:pPr algn="just" eaLnBrk="1" hangingPunct="1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взаимообмен, обобщение и анализ опыта ООО </a:t>
            </a:r>
          </a:p>
          <a:p>
            <a:pPr algn="just"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Всего проведено – 63, в т.ч.</a:t>
            </a:r>
          </a:p>
          <a:p>
            <a:pPr algn="just"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городского уровня и выше – 39,</a:t>
            </a:r>
          </a:p>
          <a:p>
            <a:pPr algn="just"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районного уровня – 25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3429000"/>
            <a:ext cx="5286380" cy="328617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/>
          <a:lstStyle/>
          <a:p>
            <a:pPr algn="just" eaLnBrk="1" hangingPunct="1"/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Мероприятия городского уровня и выше</a:t>
            </a:r>
          </a:p>
          <a:p>
            <a:pPr algn="just" eaLnBrk="1" hangingPunct="1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предъявление и обсуждение теоретических оснований и практического опыта ОО СПб, взаимообмен опытом с другими регионами РФ , публикации</a:t>
            </a:r>
          </a:p>
          <a:p>
            <a:pPr algn="just"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Всего проведено – 14, в т.ч. 2 – всероссийского уровня (с межд. участием), 12 – городского уровня.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Наиболее значительные из них: </a:t>
            </a: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городская научно-практическая конференция «Служба здоровья в ОУ СПб»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252 чел.</a:t>
            </a: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Всероссийская научно-практическая конференция «На пути к школе здоровья»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 рамках Петербургского образовательного форума, издан сборник материалов) 472 чел.</a:t>
            </a: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VII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Всероссийской научно-практической конференции «Здоровье и образ жизни учащихся: союз врача и педагога»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(публикации в сборнике материалов) 254 чел.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143800" cy="857256"/>
          </a:xfrm>
        </p:spPr>
        <p:txBody>
          <a:bodyPr>
            <a:norm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Мероприятия  по взаимообмену, </a:t>
            </a:r>
            <a:br>
              <a:rPr lang="ru-RU" sz="2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обсуждению и обобщению опыта (2016 г.</a:t>
            </a:r>
            <a:r>
              <a:rPr lang="ru-RU" sz="22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lang="ru-RU" sz="2200" cap="none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5" descr="8376805_P00D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1414"/>
            <a:ext cx="1285852" cy="11430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8" name="Picture 3" descr="L:\СПбАППО\бланки_факсимиле\АППО.t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8148" y="71414"/>
            <a:ext cx="1285852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http://shteltn.ucoz.ru/_nw/1/81465818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9843" t="12030" r="2112" b="13881"/>
          <a:stretch>
            <a:fillRect/>
          </a:stretch>
        </p:blipFill>
        <p:spPr bwMode="auto">
          <a:xfrm>
            <a:off x="0" y="1"/>
            <a:ext cx="9144000" cy="135729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7" name="Picture 3" descr="H:\КОМИТЕТ\КО_КОНКУРСЫ\15-16\УЗ_2016\награждение\фото\WP_20160519_16_41_57_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214422"/>
            <a:ext cx="3286148" cy="1857364"/>
          </a:xfrm>
          <a:prstGeom prst="rect">
            <a:avLst/>
          </a:prstGeom>
          <a:noFill/>
        </p:spPr>
      </p:pic>
      <p:pic>
        <p:nvPicPr>
          <p:cNvPr id="10" name="Picture 2" descr="J:\СВЕЖЕЕ_1\конференция_Янушанец\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214422"/>
            <a:ext cx="2071702" cy="1694576"/>
          </a:xfrm>
          <a:prstGeom prst="rect">
            <a:avLst/>
          </a:prstGeom>
          <a:noFill/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6215106" cy="714380"/>
          </a:xfrm>
        </p:spPr>
        <p:txBody>
          <a:bodyPr>
            <a:norm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Всероссийские и городские конкурсы</a:t>
            </a:r>
            <a:endParaRPr lang="ru-RU" sz="2400" cap="none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000232" y="1285860"/>
            <a:ext cx="3500430" cy="164307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/>
          <a:lstStyle/>
          <a:p>
            <a:pPr>
              <a:spcAft>
                <a:spcPts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«Школа здоровья Санкт-Петербурга»</a:t>
            </a:r>
          </a:p>
          <a:p>
            <a:pPr algn="just" eaLnBrk="1" hangingPunct="1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выявление и диссеминация инновационного опыта ОО</a:t>
            </a:r>
          </a:p>
          <a:p>
            <a:pPr algn="just" eaLnBrk="1" hangingPunct="1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2015 г.  - 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частвовало 22 ОУ из 17 районов. </a:t>
            </a:r>
          </a:p>
          <a:p>
            <a:pPr algn="just" eaLnBrk="1" hangingPunct="1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Победители:</a:t>
            </a:r>
          </a:p>
          <a:p>
            <a:pPr>
              <a:spcAft>
                <a:spcPts val="0"/>
              </a:spcAft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ГБОУСОШ № 235 Адмиралтейского района, ГБС(К)ОУ С(К)ОШ № 46 Калининского района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5500694" y="3214686"/>
            <a:ext cx="3500462" cy="364331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/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Санкт-Петербургский  этап Всероссийского конкурса </a:t>
            </a: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«Учитель здоровья России»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выявление и диссеминация инновационного опыта педагогов СПб.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Победители: </a:t>
            </a:r>
          </a:p>
          <a:p>
            <a:pPr algn="just">
              <a:spcAft>
                <a:spcPts val="0"/>
              </a:spcAft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2012 г. А.О. Батурина, гимназия №171 Центрального района, лауреат Всероссийского конкурса «Учитель здоровья России – 2012»; </a:t>
            </a:r>
          </a:p>
          <a:p>
            <a:pPr algn="just">
              <a:spcAft>
                <a:spcPts val="0"/>
              </a:spcAft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2013 г. В.С.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Печникова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ГБОУ лицей № 179 Калининского района, победитель (1 место) Всероссийского конкурса «Учитель здоровья России – 2013»; </a:t>
            </a:r>
          </a:p>
          <a:p>
            <a:pPr algn="just">
              <a:spcAft>
                <a:spcPts val="0"/>
              </a:spcAft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2015 г. М.А.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Шушаков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лицей № 179 Калининского района, победитель (1 место) Всероссийского конкурса «Учитель здоровья России – 2015»</a:t>
            </a:r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:\КОМИТЕТ\КО_КОНКУРСЫ\15-16\УЗ_2016\УЗ_2015_Шушаков\фото\конкурс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2857496"/>
            <a:ext cx="2167115" cy="1625226"/>
          </a:xfrm>
          <a:prstGeom prst="rect">
            <a:avLst/>
          </a:prstGeom>
          <a:noFill/>
        </p:spPr>
      </p:pic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3214678" y="3929066"/>
            <a:ext cx="2143140" cy="278605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/>
          <a:lstStyle/>
          <a:p>
            <a:pPr>
              <a:spcAft>
                <a:spcPts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Конкурс районных программ, направленных на сохранение и укрепление здоровья школьников</a:t>
            </a:r>
          </a:p>
          <a:p>
            <a:pPr algn="just" eaLnBrk="1" hangingPunct="1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выявление и диссеминация инновационного опыта районных систем образования</a:t>
            </a:r>
          </a:p>
          <a:p>
            <a:pPr algn="just" eaLnBrk="1" hangingPunct="1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2015 г. 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победитель: Калининский район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42844" y="2928934"/>
            <a:ext cx="3000396" cy="392906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/>
          <a:lstStyle/>
          <a:p>
            <a:pPr algn="just" eaLnBrk="1" hangingPunct="1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«Всероссийский конкурс образовательных организаций по осуществлению деятельности </a:t>
            </a:r>
          </a:p>
          <a:p>
            <a:pPr algn="just" eaLnBrk="1" hangingPunct="1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области формирования ЗОЖ обучающихся при реализации межведомственного взаимодействия и социального партнерства»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(МНО, РАО, РУДН)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Москва, сентябрь 2016 г.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Призеры конкурса в разных номинациях: </a:t>
            </a:r>
          </a:p>
          <a:p>
            <a:pPr algn="just" eaLnBrk="1" hangingPunct="1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ГБОУ СОШ № 667 Невского района (1 место), </a:t>
            </a:r>
          </a:p>
          <a:p>
            <a:pPr algn="just" eaLnBrk="1" hangingPunct="1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ИМЦ Адмиралтейского района (2 место),  </a:t>
            </a:r>
          </a:p>
          <a:p>
            <a:pPr algn="just" eaLnBrk="1" hangingPunct="1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инновационный кластер (ГБОУ 81, 204, 269, 391, 554 ) – 2 место, </a:t>
            </a:r>
          </a:p>
          <a:p>
            <a:pPr algn="just" eaLnBrk="1" hangingPunct="1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ГБОУ СОШ № 534 Калининского района (2 место)</a:t>
            </a:r>
          </a:p>
        </p:txBody>
      </p:sp>
      <p:pic>
        <p:nvPicPr>
          <p:cNvPr id="13" name="Picture 25" descr="8376805_P00D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1414"/>
            <a:ext cx="1285852" cy="11430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6" name="Picture 3" descr="L:\СПбАППО\бланки_факсимиле\АППО.t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8148" y="71414"/>
            <a:ext cx="1285852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" descr="http://shteltn.ucoz.ru/_nw/1/81465818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9843" t="12030" r="2112" b="13881"/>
          <a:stretch>
            <a:fillRect/>
          </a:stretch>
        </p:blipFill>
        <p:spPr bwMode="auto">
          <a:xfrm>
            <a:off x="0" y="1"/>
            <a:ext cx="9144000" cy="135729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  <p:pic>
        <p:nvPicPr>
          <p:cNvPr id="35842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8384" y="2428868"/>
            <a:ext cx="2013658" cy="23574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61508" name="Rectangle 4"/>
          <p:cNvSpPr>
            <a:spLocks noChangeArrowheads="1"/>
          </p:cNvSpPr>
          <p:nvPr/>
        </p:nvSpPr>
        <p:spPr bwMode="auto">
          <a:xfrm>
            <a:off x="857224" y="1214422"/>
            <a:ext cx="7931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80000"/>
              </a:lnSpc>
              <a:defRPr/>
            </a:pPr>
            <a:endParaRPr lang="ru-RU" b="1" i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 useBgFill="1"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214282" y="1785926"/>
            <a:ext cx="8501090" cy="642942"/>
          </a:xfrm>
        </p:spPr>
        <p:txBody>
          <a:bodyPr/>
          <a:lstStyle/>
          <a:p>
            <a:pPr algn="l" eaLnBrk="1" hangingPunct="1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</a:rPr>
              <a:t>Мониторинг здоровья  -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система, обеспечивающая непрерывное слежение за состоянием </a:t>
            </a:r>
            <a:r>
              <a:rPr lang="ru-RU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здоровьесозидающей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среды школы и прогнозирование ее развития</a:t>
            </a:r>
            <a:endParaRPr lang="ru-RU" sz="1800" i="1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 l="17313" r="19154" b="33630"/>
          <a:stretch>
            <a:fillRect/>
          </a:stretch>
        </p:blipFill>
        <p:spPr bwMode="auto">
          <a:xfrm>
            <a:off x="6643702" y="4357694"/>
            <a:ext cx="2138031" cy="233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2643182"/>
            <a:ext cx="204253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/>
          <a:srcRect l="15369" t="9593" r="30739"/>
          <a:stretch>
            <a:fillRect/>
          </a:stretch>
        </p:blipFill>
        <p:spPr bwMode="auto">
          <a:xfrm>
            <a:off x="5643570" y="4357694"/>
            <a:ext cx="202231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15"/>
          <p:cNvSpPr>
            <a:spLocks noGrp="1"/>
          </p:cNvSpPr>
          <p:nvPr>
            <p:ph idx="1"/>
          </p:nvPr>
        </p:nvSpPr>
        <p:spPr>
          <a:xfrm>
            <a:off x="142844" y="2571744"/>
            <a:ext cx="5329246" cy="1143008"/>
          </a:xfrm>
        </p:spPr>
        <p:txBody>
          <a:bodyPr>
            <a:normAutofit fontScale="77500" lnSpcReduction="20000"/>
          </a:bodyPr>
          <a:lstStyle/>
          <a:p>
            <a:pPr marL="0" indent="15875">
              <a:spcBef>
                <a:spcPts val="0"/>
              </a:spcBef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В настоящее время в базе данных: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15875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школ - 254; </a:t>
            </a:r>
          </a:p>
          <a:p>
            <a:pPr marL="0" indent="15875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педагогов  - 4916 чел.; </a:t>
            </a:r>
          </a:p>
          <a:p>
            <a:pPr marL="0" indent="15875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учащихся - 13145 чел.  </a:t>
            </a:r>
          </a:p>
          <a:p>
            <a:pPr>
              <a:buAutoNum type="arabicParenR" startAt="2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107950" y="1341438"/>
            <a:ext cx="8928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Петербургская школа – ШКОЛА, ОРИЕНТИРОВАННАЯ НА РЕЗУЛЬТАТ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14282" y="4714884"/>
          <a:ext cx="5286411" cy="2053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481"/>
                <a:gridCol w="956155"/>
                <a:gridCol w="630924"/>
                <a:gridCol w="139851"/>
                <a:gridCol w="1055768"/>
                <a:gridCol w="154723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Монито-ринг</a:t>
                      </a:r>
                      <a:endParaRPr lang="ru-RU" sz="1600" b="0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Сроки </a:t>
                      </a:r>
                      <a:r>
                        <a:rPr lang="ru-RU" sz="1600" b="0" i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проведе-ния </a:t>
                      </a:r>
                      <a:r>
                        <a:rPr lang="ru-RU" sz="1600" b="0" i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ru-RU" sz="1600" b="0" i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endParaRPr lang="ru-RU" sz="1600" b="0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Периодич-ность</a:t>
                      </a:r>
                      <a:endParaRPr lang="ru-RU" sz="1600" b="0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Оператор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Ответственное структурное подразделение Комитета </a:t>
                      </a:r>
                    </a:p>
                  </a:txBody>
                  <a:tcPr marL="68580" marR="68580" marT="0" marB="0"/>
                </a:tc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Качество общего образования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Здоровье в школе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январь-март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ежегодно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СПб АППО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ООО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6" name="Объект 2"/>
          <p:cNvSpPr txBox="1">
            <a:spLocks/>
          </p:cNvSpPr>
          <p:nvPr/>
        </p:nvSpPr>
        <p:spPr bwMode="auto">
          <a:xfrm>
            <a:off x="214282" y="3857628"/>
            <a:ext cx="542932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1588" marR="0" lvl="0" indent="158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358775" algn="l"/>
              </a:tabLst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Распоряжение Комитета по образованию от 30.07.2015 № 3694-р «О региональных исследованиях качества образования»</a:t>
            </a:r>
          </a:p>
          <a:p>
            <a:pPr marL="1588" marR="0" lvl="0" indent="158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358775" algn="l"/>
              </a:tabLst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588" marR="0" lvl="0" indent="158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358775" algn="l"/>
              </a:tabLst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588" marR="0" lvl="0" indent="158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358775" algn="l"/>
              </a:tabLst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428728" y="214290"/>
            <a:ext cx="6572296" cy="8572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Создание условий для обеспечения здоровья в санкт-петербургской школе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8" name="Picture 25" descr="8376805_P00D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1414"/>
            <a:ext cx="1285852" cy="11430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9" name="Picture 3" descr="L:\СПбАППО\бланки_факсимиле\АППО.t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8148" y="71414"/>
            <a:ext cx="1285852" cy="12144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http://shteltn.ucoz.ru/_nw/1/81465818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9843" t="12030" r="2112" b="13881"/>
          <a:stretch>
            <a:fillRect/>
          </a:stretch>
        </p:blipFill>
        <p:spPr bwMode="auto">
          <a:xfrm>
            <a:off x="0" y="1"/>
            <a:ext cx="9144000" cy="135729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57290" y="71414"/>
            <a:ext cx="7000892" cy="13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0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Городское исследование 2016 г.</a:t>
            </a:r>
            <a:r>
              <a:rPr kumimoji="0" lang="ru-RU" sz="2200" b="1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lvl="0" algn="ctr">
              <a:lnSpc>
                <a:spcPts val="2080"/>
              </a:lnSpc>
              <a:defRPr/>
            </a:pPr>
            <a:r>
              <a:rPr kumimoji="0" lang="ru-RU" sz="2000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Результативность повышения культуры здоровья обучающихся в образовательных организациях Санкт-Петербурга</a:t>
            </a:r>
            <a:r>
              <a:rPr kumimoji="0" lang="ru-RU" sz="200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lvl="0" algn="ctr">
              <a:lnSpc>
                <a:spcPts val="2080"/>
              </a:lnSpc>
              <a:defRPr/>
            </a:pPr>
            <a:r>
              <a:rPr kumimoji="0" lang="ru-RU" sz="2000" i="1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(49 ОО, 1022 педагога, 1510 школьников, 1338 родителей)</a:t>
            </a:r>
            <a:r>
              <a:rPr lang="ru-RU" sz="2400" i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lnSpc>
                <a:spcPts val="2080"/>
              </a:lnSpc>
              <a:defRPr/>
            </a:pPr>
            <a:endParaRPr lang="ru-RU" sz="2200" i="1" dirty="0" smtClean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42844" y="1785926"/>
            <a:ext cx="42148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в образовательной системе Санкт-Петербурга в целом реализуется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здоровьесозидающий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подход к образованию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571968" y="1714488"/>
            <a:ext cx="45720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достигнутые результаты не полностью решают задачи повышения культуры здоровья учащихся (воспитанников)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142844" y="2571744"/>
            <a:ext cx="4071966" cy="4168773"/>
          </a:xfrm>
        </p:spPr>
        <p:txBody>
          <a:bodyPr/>
          <a:lstStyle/>
          <a:p>
            <a:pPr marL="0" indent="182563" algn="just">
              <a:spcBef>
                <a:spcPts val="0"/>
              </a:spcBef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1) Практически в каждой школе действует служба здоровья, разработана школьная программа здоровья, около 30% школ проводят мониторинг здоровья, подавляющее большинство школ участвуют в сетевом взаимодействии.</a:t>
            </a:r>
          </a:p>
          <a:p>
            <a:pPr marL="0" indent="182563" algn="just">
              <a:spcBef>
                <a:spcPts val="0"/>
              </a:spcBef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2) По сравнению с более ранними исследованиями значительно повысилась осознанность педагогов в необходимости формирования культуры здоровья учащихся (воспитанников).</a:t>
            </a:r>
          </a:p>
          <a:p>
            <a:pPr marL="0" indent="182563" algn="just">
              <a:spcBef>
                <a:spcPts val="0"/>
              </a:spcBef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3) Наиболее позитивные результаты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области формирования культуры здоровья наблюдаются: </a:t>
            </a:r>
          </a:p>
          <a:p>
            <a:pPr marL="0" indent="182563" algn="just">
              <a:spcBef>
                <a:spcPts val="0"/>
              </a:spcBef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инновационных «Школах здоровья»;</a:t>
            </a:r>
          </a:p>
          <a:p>
            <a:pPr marL="0" indent="182563" algn="just">
              <a:spcBef>
                <a:spcPts val="0"/>
              </a:spcBef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школах, реализующих адаптивные образовательные программы для детей с ОВЗ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1"/>
          <p:cNvSpPr>
            <a:spLocks noGrp="1"/>
          </p:cNvSpPr>
          <p:nvPr>
            <p:ph sz="half" idx="1"/>
          </p:nvPr>
        </p:nvSpPr>
        <p:spPr>
          <a:xfrm>
            <a:off x="4572000" y="2500306"/>
            <a:ext cx="4429156" cy="4240211"/>
          </a:xfrm>
        </p:spPr>
        <p:txBody>
          <a:bodyPr/>
          <a:lstStyle/>
          <a:p>
            <a:pPr marL="0" indent="182563" algn="just">
              <a:spcBef>
                <a:spcPts val="0"/>
              </a:spcBef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1) Результативность повышения культуры здоровья зависит от особенностей образовательной деятельности школы: наименее благополучные результаты в школах повышенного уровня, в УДОД, учреждениях СПО.</a:t>
            </a:r>
          </a:p>
          <a:p>
            <a:pPr marL="0" indent="182563" algn="just">
              <a:spcBef>
                <a:spcPts val="0"/>
              </a:spcBef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2) Анализ профессиональной компетентности педагогов в данной области показывает значительно отставание уровня профессиональных знаний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 умений от уровня мотивации к их получению.</a:t>
            </a:r>
          </a:p>
          <a:p>
            <a:pPr marL="0" indent="182563" algn="just">
              <a:spcBef>
                <a:spcPts val="0"/>
              </a:spcBef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3) Значительно ниже уровень формирования культуры здоровья отдельных категорий обучающихся и воспитанников: </a:t>
            </a:r>
          </a:p>
          <a:p>
            <a:pPr marL="0" indent="182563" algn="just">
              <a:spcBef>
                <a:spcPts val="0"/>
              </a:spcBef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контексте реализации стандартов дошкольного образования;</a:t>
            </a:r>
          </a:p>
          <a:p>
            <a:pPr marL="0" indent="182563" algn="just">
              <a:spcBef>
                <a:spcPts val="0"/>
              </a:spcBef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в среднем профессионального образовании; </a:t>
            </a:r>
          </a:p>
          <a:p>
            <a:pPr marL="0" indent="182563" algn="just">
              <a:spcBef>
                <a:spcPts val="0"/>
              </a:spcBef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рамках профессиональной ориентации </a:t>
            </a:r>
          </a:p>
          <a:p>
            <a:pPr marL="0" indent="182563" algn="just">
              <a:spcBef>
                <a:spcPts val="0"/>
              </a:spcBef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допрофессиональной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подготовки.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107950" y="1341438"/>
            <a:ext cx="8928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Петербургская школа – ШКОЛА, ОРИЕНТИРОВАННАЯ НА РЕЗУЛЬТАТ</a:t>
            </a:r>
          </a:p>
        </p:txBody>
      </p:sp>
      <p:pic>
        <p:nvPicPr>
          <p:cNvPr id="9" name="Picture 25" descr="8376805_P00D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1414"/>
            <a:ext cx="1285852" cy="11430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Picture 3" descr="L:\СПбАППО\бланки_факсимиле\АППО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71414"/>
            <a:ext cx="1285852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http://shteltn.ucoz.ru/_nw/1/814658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9843" t="12030" r="2112" b="13881"/>
          <a:stretch>
            <a:fillRect/>
          </a:stretch>
        </p:blipFill>
        <p:spPr bwMode="auto">
          <a:xfrm>
            <a:off x="0" y="1"/>
            <a:ext cx="9144000" cy="135729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3" name="Содержимое 3"/>
          <p:cNvGraphicFramePr>
            <a:graphicFrameLocks/>
          </p:cNvGraphicFramePr>
          <p:nvPr/>
        </p:nvGraphicFramePr>
        <p:xfrm>
          <a:off x="428596" y="1500174"/>
          <a:ext cx="492922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одержимое 2"/>
          <p:cNvSpPr txBox="1">
            <a:spLocks/>
          </p:cNvSpPr>
          <p:nvPr/>
        </p:nvSpPr>
        <p:spPr>
          <a:xfrm>
            <a:off x="6143636" y="1285860"/>
            <a:ext cx="2928958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929322" y="1928802"/>
            <a:ext cx="3071834" cy="450059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R="0" lvl="0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Региональная концепция сохранения, укрепления и развития здоровья детей </a:t>
            </a:r>
          </a:p>
          <a:p>
            <a:pPr marR="0" lvl="0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образовательных организациях </a:t>
            </a:r>
          </a:p>
          <a:p>
            <a:pPr marR="0" lvl="0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Санкт-Петербурга</a:t>
            </a:r>
          </a:p>
          <a:p>
            <a:pPr marR="0" lvl="0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R="0" lvl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(рабочая группа под руководством С.В. Алексеева)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1429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Перспективы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развития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25" descr="8376805_P00D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1414"/>
            <a:ext cx="1285852" cy="11430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3" descr="L:\СПбАППО\бланки_факсимиле\АППО.t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8148" y="71414"/>
            <a:ext cx="1285852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http://shteltn.ucoz.ru/_nw/1/814658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9843" t="12030" r="2112" b="13881"/>
          <a:stretch>
            <a:fillRect/>
          </a:stretch>
        </p:blipFill>
        <p:spPr bwMode="auto">
          <a:xfrm>
            <a:off x="0" y="1"/>
            <a:ext cx="9144000" cy="135729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6143636" y="1285860"/>
            <a:ext cx="2928958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259632" y="2276872"/>
            <a:ext cx="6192688" cy="367240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Санкт-Петербургское региональное отделение общероссийского движения «Союз учителей здоровья России»</a:t>
            </a:r>
          </a:p>
          <a:p>
            <a:pPr marL="342900" marR="0" lvl="0" indent="-342900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1429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Перспективы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развития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25" descr="8376805_P00D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1414"/>
            <a:ext cx="1285852" cy="11430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3" descr="L:\СПбАППО\бланки_факсимиле\АППО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71414"/>
            <a:ext cx="1285852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 bwMode="auto">
          <a:xfrm>
            <a:off x="1547664" y="548680"/>
            <a:ext cx="7272808" cy="4608512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80000">
                <a:srgbClr val="FFC000">
                  <a:shade val="93000"/>
                  <a:satMod val="130000"/>
                </a:srgbClr>
              </a:gs>
              <a:gs pos="100000">
                <a:srgbClr val="FFC0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600" b="1" dirty="0"/>
              <a:t>Программы </a:t>
            </a:r>
          </a:p>
          <a:p>
            <a:pPr lvl="0" algn="ctr"/>
            <a:r>
              <a:rPr lang="ru-RU" sz="3600" b="1" dirty="0"/>
              <a:t>по сохранению и укреплению здоровья школьников Адмиралтейского района </a:t>
            </a:r>
          </a:p>
          <a:p>
            <a:pPr lvl="0" algn="ctr"/>
            <a:r>
              <a:rPr lang="ru-RU" sz="3600" b="1" dirty="0"/>
              <a:t>Санкт-Петербурга</a:t>
            </a:r>
          </a:p>
          <a:p>
            <a:pPr lvl="0" algn="ctr"/>
            <a:r>
              <a:rPr lang="ru-RU" sz="4800" b="1" i="1" dirty="0">
                <a:solidFill>
                  <a:srgbClr val="FF0000"/>
                </a:solidFill>
              </a:rPr>
              <a:t>ВЕКТОР ЗДОРОВЬЯ</a:t>
            </a:r>
          </a:p>
        </p:txBody>
      </p:sp>
    </p:spTree>
    <p:extLst>
      <p:ext uri="{BB962C8B-B14F-4D97-AF65-F5344CB8AC3E}">
        <p14:creationId xmlns="" xmlns:p14="http://schemas.microsoft.com/office/powerpoint/2010/main" val="211653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500034" y="1285860"/>
            <a:ext cx="8229600" cy="2000264"/>
          </a:xfrm>
        </p:spPr>
        <p:txBody>
          <a:bodyPr spcFirstLastPara="1" wrap="none" numCol="1" fromWordArt="1">
            <a:prstTxWarp prst="textArchUp">
              <a:avLst>
                <a:gd name="adj" fmla="val 10800000"/>
              </a:avLst>
            </a:prstTxWarp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kern="10" dirty="0" smtClean="0">
                <a:ln w="9525" algn="ctr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D3354"/>
                </a:solidFill>
                <a:latin typeface="Times New Roman"/>
                <a:cs typeface="Times New Roman"/>
              </a:rPr>
              <a:t/>
            </a:r>
            <a:br>
              <a:rPr lang="ru-RU" sz="2400" b="1" kern="10" dirty="0" smtClean="0">
                <a:ln w="9525" algn="ctr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D3354"/>
                </a:solidFill>
                <a:latin typeface="Times New Roman"/>
                <a:cs typeface="Times New Roman"/>
              </a:rPr>
            </a:br>
            <a:r>
              <a:rPr lang="ru-RU" sz="3200" b="1" kern="10" dirty="0" smtClean="0">
                <a:ln w="9525" algn="ctr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D3354"/>
                </a:solidFill>
                <a:latin typeface="Times New Roman"/>
                <a:cs typeface="Times New Roman"/>
              </a:rPr>
              <a:t/>
            </a:r>
            <a:br>
              <a:rPr lang="ru-RU" sz="3200" b="1" kern="10" dirty="0" smtClean="0">
                <a:ln w="9525" algn="ctr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D3354"/>
                </a:solidFill>
                <a:latin typeface="Times New Roman"/>
                <a:cs typeface="Times New Roman"/>
              </a:rPr>
            </a:br>
            <a:r>
              <a:rPr lang="ru-RU" sz="3200" b="1" kern="10" dirty="0" smtClean="0">
                <a:ln w="9525" algn="ctr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D3354"/>
                </a:solidFill>
                <a:latin typeface="Times New Roman"/>
                <a:cs typeface="Times New Roman"/>
              </a:rPr>
              <a:t> </a:t>
            </a:r>
            <a:endParaRPr lang="ru-RU" sz="3200" b="1" kern="10" dirty="0">
              <a:ln w="9525" algn="ctr">
                <a:solidFill>
                  <a:srgbClr val="FFFF00"/>
                </a:solidFill>
                <a:round/>
                <a:headEnd/>
                <a:tailEnd/>
              </a:ln>
              <a:solidFill>
                <a:srgbClr val="CD3354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0" y="836712"/>
          <a:ext cx="9144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Текст 5"/>
          <p:cNvSpPr txBox="1">
            <a:spLocks/>
          </p:cNvSpPr>
          <p:nvPr/>
        </p:nvSpPr>
        <p:spPr>
          <a:xfrm>
            <a:off x="214282" y="142852"/>
            <a:ext cx="8643998" cy="714396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Стратегия развития системы образования СПб 2011-2020 гг. «ПЕТЕРБУРГСКАЯ ШКОЛА  2020», направление «Здоровье в школе»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0" y="6143604"/>
            <a:ext cx="9324528" cy="714396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Из презентации М.Г. Колесниковой,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к.п.н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доцента кафедры педагогики  окружающей среды, безопасности и здоровья человека  СПб АППО, регионального координатора работы по направлению «Здоровье в школе»</a:t>
            </a:r>
            <a:endParaRPr lang="ru-RU" sz="1400" b="1" i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 bwMode="auto">
          <a:xfrm>
            <a:off x="1787819" y="140467"/>
            <a:ext cx="7272808" cy="1728192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80000">
                <a:srgbClr val="FFC000">
                  <a:shade val="93000"/>
                  <a:satMod val="130000"/>
                </a:srgbClr>
              </a:gs>
              <a:gs pos="100000">
                <a:srgbClr val="FFC0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800" b="1" dirty="0">
                <a:solidFill>
                  <a:srgbClr val="003300"/>
                </a:solidFill>
              </a:rPr>
              <a:t>Формирование ЗОЖ - это</a:t>
            </a:r>
          </a:p>
        </p:txBody>
      </p: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49629" y="720088"/>
            <a:ext cx="1944216" cy="1800200"/>
            <a:chOff x="2078" y="1680"/>
            <a:chExt cx="1615" cy="1615"/>
          </a:xfrm>
        </p:grpSpPr>
        <p:sp>
          <p:nvSpPr>
            <p:cNvPr id="17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8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000000"/>
                  </a:solidFill>
                </a:rPr>
                <a:t>Формирование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000000"/>
                  </a:solidFill>
                </a:rPr>
                <a:t> культуры здоровья</a:t>
              </a:r>
            </a:p>
          </p:txBody>
        </p:sp>
      </p:grpSp>
      <p:grpSp>
        <p:nvGrpSpPr>
          <p:cNvPr id="19" name="Group 53"/>
          <p:cNvGrpSpPr>
            <a:grpSpLocks/>
          </p:cNvGrpSpPr>
          <p:nvPr/>
        </p:nvGrpSpPr>
        <p:grpSpPr bwMode="auto">
          <a:xfrm>
            <a:off x="130754" y="2819943"/>
            <a:ext cx="2160240" cy="2022709"/>
            <a:chOff x="2078" y="1680"/>
            <a:chExt cx="1615" cy="1615"/>
          </a:xfrm>
        </p:grpSpPr>
        <p:sp>
          <p:nvSpPr>
            <p:cNvPr id="20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1" name="Oval 55"/>
            <p:cNvSpPr>
              <a:spLocks noChangeArrowheads="1"/>
            </p:cNvSpPr>
            <p:nvPr/>
          </p:nvSpPr>
          <p:spPr bwMode="gray">
            <a:xfrm>
              <a:off x="2184" y="1771"/>
              <a:ext cx="1416" cy="143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000000"/>
                  </a:solidFill>
                </a:rPr>
                <a:t>Медико-социальная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000000"/>
                  </a:solidFill>
                </a:rPr>
                <a:t>поддержка</a:t>
              </a:r>
            </a:p>
          </p:txBody>
        </p:sp>
      </p:grpSp>
      <p:grpSp>
        <p:nvGrpSpPr>
          <p:cNvPr id="22" name="Group 53"/>
          <p:cNvGrpSpPr>
            <a:grpSpLocks/>
          </p:cNvGrpSpPr>
          <p:nvPr/>
        </p:nvGrpSpPr>
        <p:grpSpPr bwMode="auto">
          <a:xfrm>
            <a:off x="759115" y="4654183"/>
            <a:ext cx="2375595" cy="2236913"/>
            <a:chOff x="2078" y="1680"/>
            <a:chExt cx="1615" cy="1615"/>
          </a:xfrm>
        </p:grpSpPr>
        <p:sp>
          <p:nvSpPr>
            <p:cNvPr id="23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4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29354" y="5054760"/>
            <a:ext cx="22395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Формирование мотивации к здоровому образу жизни</a:t>
            </a:r>
          </a:p>
        </p:txBody>
      </p:sp>
      <p:grpSp>
        <p:nvGrpSpPr>
          <p:cNvPr id="28" name="Group 53"/>
          <p:cNvGrpSpPr>
            <a:grpSpLocks/>
          </p:cNvGrpSpPr>
          <p:nvPr/>
        </p:nvGrpSpPr>
        <p:grpSpPr bwMode="auto">
          <a:xfrm>
            <a:off x="7009105" y="5054760"/>
            <a:ext cx="1944216" cy="1800200"/>
            <a:chOff x="2078" y="1680"/>
            <a:chExt cx="1615" cy="1615"/>
          </a:xfrm>
        </p:grpSpPr>
        <p:sp>
          <p:nvSpPr>
            <p:cNvPr id="29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0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000000"/>
                  </a:solidFill>
                </a:rPr>
                <a:t>Конкурсное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000000"/>
                  </a:solidFill>
                </a:rPr>
                <a:t>движение</a:t>
              </a:r>
            </a:p>
          </p:txBody>
        </p:sp>
      </p:grpSp>
      <p:grpSp>
        <p:nvGrpSpPr>
          <p:cNvPr id="31" name="Group 53"/>
          <p:cNvGrpSpPr>
            <a:grpSpLocks/>
          </p:cNvGrpSpPr>
          <p:nvPr/>
        </p:nvGrpSpPr>
        <p:grpSpPr bwMode="auto">
          <a:xfrm>
            <a:off x="6866306" y="1379729"/>
            <a:ext cx="1944216" cy="1800200"/>
            <a:chOff x="2078" y="1680"/>
            <a:chExt cx="1615" cy="1615"/>
          </a:xfrm>
        </p:grpSpPr>
        <p:sp>
          <p:nvSpPr>
            <p:cNvPr id="3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000000"/>
                  </a:solidFill>
                </a:rPr>
                <a:t>Развитие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000000"/>
                  </a:solidFill>
                </a:rPr>
                <a:t>физкультуры и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000000"/>
                  </a:solidFill>
                </a:rPr>
                <a:t>спорта</a:t>
              </a:r>
            </a:p>
          </p:txBody>
        </p:sp>
      </p:grpSp>
      <p:grpSp>
        <p:nvGrpSpPr>
          <p:cNvPr id="34" name="Group 53"/>
          <p:cNvGrpSpPr>
            <a:grpSpLocks/>
          </p:cNvGrpSpPr>
          <p:nvPr/>
        </p:nvGrpSpPr>
        <p:grpSpPr bwMode="auto">
          <a:xfrm>
            <a:off x="1713045" y="1721623"/>
            <a:ext cx="1944216" cy="1800200"/>
            <a:chOff x="2078" y="1680"/>
            <a:chExt cx="1615" cy="1615"/>
          </a:xfrm>
        </p:grpSpPr>
        <p:sp>
          <p:nvSpPr>
            <p:cNvPr id="35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6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000000"/>
                  </a:solidFill>
                </a:rPr>
                <a:t>Инновационная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000000"/>
                  </a:solidFill>
                </a:rPr>
                <a:t>деятельность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000000"/>
                  </a:solidFill>
                </a:rPr>
                <a:t>ОУ и ДОУ</a:t>
              </a:r>
            </a:p>
          </p:txBody>
        </p:sp>
      </p:grpSp>
      <p:grpSp>
        <p:nvGrpSpPr>
          <p:cNvPr id="39" name="Group 53"/>
          <p:cNvGrpSpPr>
            <a:grpSpLocks/>
          </p:cNvGrpSpPr>
          <p:nvPr/>
        </p:nvGrpSpPr>
        <p:grpSpPr bwMode="auto">
          <a:xfrm>
            <a:off x="3722429" y="1258460"/>
            <a:ext cx="1944216" cy="1800200"/>
            <a:chOff x="2078" y="1680"/>
            <a:chExt cx="1615" cy="1615"/>
          </a:xfrm>
        </p:grpSpPr>
        <p:sp>
          <p:nvSpPr>
            <p:cNvPr id="40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41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000000"/>
                  </a:solidFill>
                </a:rPr>
                <a:t>Деятельность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000000"/>
                  </a:solidFill>
                </a:rPr>
                <a:t>РМО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000000"/>
                  </a:solidFill>
                </a:rPr>
                <a:t>«Здоровье в школе»</a:t>
              </a:r>
            </a:p>
          </p:txBody>
        </p:sp>
      </p:grpSp>
      <p:grpSp>
        <p:nvGrpSpPr>
          <p:cNvPr id="42" name="Group 53"/>
          <p:cNvGrpSpPr>
            <a:grpSpLocks/>
          </p:cNvGrpSpPr>
          <p:nvPr/>
        </p:nvGrpSpPr>
        <p:grpSpPr bwMode="auto">
          <a:xfrm>
            <a:off x="3215721" y="5191421"/>
            <a:ext cx="1944216" cy="1800200"/>
            <a:chOff x="2078" y="1680"/>
            <a:chExt cx="1615" cy="1615"/>
          </a:xfrm>
        </p:grpSpPr>
        <p:sp>
          <p:nvSpPr>
            <p:cNvPr id="43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44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000000"/>
                  </a:solidFill>
                </a:rPr>
                <a:t>Психологическая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000000"/>
                  </a:solidFill>
                </a:rPr>
                <a:t> поддержка</a:t>
              </a:r>
            </a:p>
          </p:txBody>
        </p:sp>
      </p:grpSp>
      <p:grpSp>
        <p:nvGrpSpPr>
          <p:cNvPr id="45" name="Group 53"/>
          <p:cNvGrpSpPr>
            <a:grpSpLocks/>
          </p:cNvGrpSpPr>
          <p:nvPr/>
        </p:nvGrpSpPr>
        <p:grpSpPr bwMode="auto">
          <a:xfrm>
            <a:off x="5037048" y="2713591"/>
            <a:ext cx="1944216" cy="1800200"/>
            <a:chOff x="2078" y="1680"/>
            <a:chExt cx="1615" cy="1615"/>
          </a:xfrm>
        </p:grpSpPr>
        <p:sp>
          <p:nvSpPr>
            <p:cNvPr id="46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47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000000"/>
                  </a:solidFill>
                </a:rPr>
                <a:t>Просветительская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000000"/>
                  </a:solidFill>
                </a:rPr>
                <a:t>работа</a:t>
              </a:r>
            </a:p>
          </p:txBody>
        </p:sp>
      </p:grpSp>
      <p:grpSp>
        <p:nvGrpSpPr>
          <p:cNvPr id="48" name="Group 53"/>
          <p:cNvGrpSpPr>
            <a:grpSpLocks/>
          </p:cNvGrpSpPr>
          <p:nvPr/>
        </p:nvGrpSpPr>
        <p:grpSpPr bwMode="auto">
          <a:xfrm>
            <a:off x="4954135" y="4615112"/>
            <a:ext cx="1944216" cy="1800200"/>
            <a:chOff x="2078" y="1680"/>
            <a:chExt cx="1615" cy="1615"/>
          </a:xfrm>
        </p:grpSpPr>
        <p:sp>
          <p:nvSpPr>
            <p:cNvPr id="49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50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000000"/>
                  </a:solidFill>
                </a:rPr>
                <a:t>Формирование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000000"/>
                  </a:solidFill>
                </a:rPr>
                <a:t> культуры здоровья</a:t>
              </a:r>
            </a:p>
          </p:txBody>
        </p:sp>
      </p:grpSp>
      <p:grpSp>
        <p:nvGrpSpPr>
          <p:cNvPr id="51" name="Group 53"/>
          <p:cNvGrpSpPr>
            <a:grpSpLocks/>
          </p:cNvGrpSpPr>
          <p:nvPr/>
        </p:nvGrpSpPr>
        <p:grpSpPr bwMode="auto">
          <a:xfrm>
            <a:off x="2750321" y="3412028"/>
            <a:ext cx="1944216" cy="1800200"/>
            <a:chOff x="2078" y="1680"/>
            <a:chExt cx="1615" cy="1615"/>
          </a:xfrm>
        </p:grpSpPr>
        <p:sp>
          <p:nvSpPr>
            <p:cNvPr id="5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5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000000"/>
                  </a:solidFill>
                </a:rPr>
                <a:t>Обучение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000000"/>
                  </a:solidFill>
                </a:rPr>
                <a:t>детей с ОВЗ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978264" y="3230646"/>
            <a:ext cx="1944216" cy="1800200"/>
            <a:chOff x="2078" y="1680"/>
            <a:chExt cx="1615" cy="1615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000000"/>
                  </a:solidFill>
                </a:rPr>
                <a:t>Обмен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000000"/>
                  </a:solidFill>
                </a:rPr>
                <a:t>опытом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86189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 bwMode="auto">
          <a:xfrm>
            <a:off x="1619672" y="164063"/>
            <a:ext cx="7164796" cy="90872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80000">
                <a:srgbClr val="FFC000">
                  <a:shade val="93000"/>
                  <a:satMod val="130000"/>
                </a:srgbClr>
              </a:gs>
              <a:gs pos="100000">
                <a:srgbClr val="FFC0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800" b="1" dirty="0">
                <a:solidFill>
                  <a:srgbClr val="003300"/>
                </a:solidFill>
              </a:rPr>
              <a:t>ЦЕЛИ И ЗАДАЧИ ПРОГРАММЫ</a:t>
            </a: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ltGray">
          <a:xfrm rot="5400000" flipH="1">
            <a:off x="-231764" y="1000326"/>
            <a:ext cx="3376453" cy="5255682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0497" y="1619971"/>
            <a:ext cx="2450804" cy="3944454"/>
          </a:xfrm>
          <a:prstGeom prst="rect">
            <a:avLst/>
          </a:prstGeom>
        </p:spPr>
      </p:pic>
      <p:sp>
        <p:nvSpPr>
          <p:cNvPr id="14" name="AutoShape 52"/>
          <p:cNvSpPr>
            <a:spLocks noChangeArrowheads="1"/>
          </p:cNvSpPr>
          <p:nvPr/>
        </p:nvSpPr>
        <p:spPr bwMode="gray">
          <a:xfrm>
            <a:off x="4655754" y="3429443"/>
            <a:ext cx="3399147" cy="864795"/>
          </a:xfrm>
          <a:prstGeom prst="round2DiagRect">
            <a:avLst/>
          </a:prstGeom>
          <a:gradFill>
            <a:gsLst>
              <a:gs pos="0">
                <a:schemeClr val="accent6">
                  <a:lumMod val="75000"/>
                  <a:alpha val="69000"/>
                </a:schemeClr>
              </a:gs>
              <a:gs pos="35000">
                <a:schemeClr val="accent6">
                  <a:tint val="37000"/>
                  <a:satMod val="300000"/>
                  <a:alpha val="69000"/>
                </a:schemeClr>
              </a:gs>
              <a:gs pos="100000">
                <a:srgbClr val="FFC000">
                  <a:alpha val="45000"/>
                </a:srgbClr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/>
              <a:t>Оптимизация и развитие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/>
              <a:t>инфраструктуры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/>
              <a:t>здоровья в ОУ и ДОУ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26221" y="3050656"/>
            <a:ext cx="27903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Взаимодействие организаций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gray">
          <a:xfrm>
            <a:off x="4591301" y="2382143"/>
            <a:ext cx="4082425" cy="787767"/>
          </a:xfrm>
          <a:prstGeom prst="round2DiagRect">
            <a:avLst/>
          </a:prstGeom>
          <a:gradFill>
            <a:gsLst>
              <a:gs pos="0">
                <a:schemeClr val="accent6">
                  <a:lumMod val="75000"/>
                  <a:alpha val="69000"/>
                </a:schemeClr>
              </a:gs>
              <a:gs pos="35000">
                <a:schemeClr val="accent6">
                  <a:tint val="37000"/>
                  <a:satMod val="300000"/>
                  <a:alpha val="69000"/>
                </a:schemeClr>
              </a:gs>
              <a:gs pos="100000">
                <a:srgbClr val="FFC000">
                  <a:alpha val="45000"/>
                </a:srgbClr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/>
              <a:t>Расширение межведомственного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/>
              <a:t> взаимодействия в вопросах сохранения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/>
              <a:t>и укрепления здоровья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AutoShape 51"/>
          <p:cNvSpPr>
            <a:spLocks noChangeArrowheads="1"/>
          </p:cNvSpPr>
          <p:nvPr/>
        </p:nvSpPr>
        <p:spPr bwMode="gray">
          <a:xfrm>
            <a:off x="3419872" y="1233243"/>
            <a:ext cx="5040560" cy="824893"/>
          </a:xfrm>
          <a:prstGeom prst="round2DiagRect">
            <a:avLst/>
          </a:prstGeom>
          <a:gradFill>
            <a:gsLst>
              <a:gs pos="0">
                <a:schemeClr val="accent6">
                  <a:lumMod val="75000"/>
                  <a:alpha val="69000"/>
                </a:schemeClr>
              </a:gs>
              <a:gs pos="35000">
                <a:schemeClr val="accent6">
                  <a:tint val="37000"/>
                  <a:satMod val="300000"/>
                  <a:alpha val="69000"/>
                </a:schemeClr>
              </a:gs>
              <a:gs pos="100000">
                <a:srgbClr val="FFC000">
                  <a:alpha val="45000"/>
                </a:srgbClr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/>
              <a:t>Повышение квалификации педагогических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/>
              <a:t> работников по созданию </a:t>
            </a:r>
            <a:r>
              <a:rPr lang="ru-RU" b="1" dirty="0" err="1"/>
              <a:t>здоровьесозидающей</a:t>
            </a:r>
            <a:endParaRPr lang="ru-RU" b="1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/>
              <a:t> образовательной среды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AutoShape 51"/>
          <p:cNvSpPr>
            <a:spLocks noChangeArrowheads="1"/>
          </p:cNvSpPr>
          <p:nvPr/>
        </p:nvSpPr>
        <p:spPr bwMode="gray">
          <a:xfrm>
            <a:off x="3447893" y="5327960"/>
            <a:ext cx="4867475" cy="834677"/>
          </a:xfrm>
          <a:prstGeom prst="round2DiagRect">
            <a:avLst/>
          </a:prstGeom>
          <a:gradFill>
            <a:gsLst>
              <a:gs pos="0">
                <a:schemeClr val="accent6">
                  <a:lumMod val="75000"/>
                  <a:alpha val="69000"/>
                </a:schemeClr>
              </a:gs>
              <a:gs pos="35000">
                <a:schemeClr val="accent6">
                  <a:tint val="37000"/>
                  <a:satMod val="300000"/>
                  <a:alpha val="69000"/>
                </a:schemeClr>
              </a:gs>
              <a:gs pos="100000">
                <a:srgbClr val="FFC000">
                  <a:alpha val="45000"/>
                </a:srgbClr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/>
              <a:t>Становление и развитие культуры здоровья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/>
              <a:t> у всех участников образовательного процесса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2" name="Group 53"/>
          <p:cNvGrpSpPr>
            <a:grpSpLocks/>
          </p:cNvGrpSpPr>
          <p:nvPr/>
        </p:nvGrpSpPr>
        <p:grpSpPr bwMode="auto">
          <a:xfrm>
            <a:off x="2874011" y="1536363"/>
            <a:ext cx="491888" cy="481259"/>
            <a:chOff x="2078" y="1680"/>
            <a:chExt cx="1615" cy="1615"/>
          </a:xfrm>
        </p:grpSpPr>
        <p:sp>
          <p:nvSpPr>
            <p:cNvPr id="2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roup 53"/>
          <p:cNvGrpSpPr>
            <a:grpSpLocks/>
          </p:cNvGrpSpPr>
          <p:nvPr/>
        </p:nvGrpSpPr>
        <p:grpSpPr bwMode="auto">
          <a:xfrm>
            <a:off x="3927611" y="2311399"/>
            <a:ext cx="491888" cy="481259"/>
            <a:chOff x="2078" y="1680"/>
            <a:chExt cx="1615" cy="1615"/>
          </a:xfrm>
        </p:grpSpPr>
        <p:sp>
          <p:nvSpPr>
            <p:cNvPr id="27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8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53"/>
          <p:cNvGrpSpPr>
            <a:grpSpLocks/>
          </p:cNvGrpSpPr>
          <p:nvPr/>
        </p:nvGrpSpPr>
        <p:grpSpPr bwMode="auto">
          <a:xfrm>
            <a:off x="4269701" y="3523031"/>
            <a:ext cx="491888" cy="481259"/>
            <a:chOff x="2078" y="1680"/>
            <a:chExt cx="1615" cy="1615"/>
          </a:xfrm>
        </p:grpSpPr>
        <p:sp>
          <p:nvSpPr>
            <p:cNvPr id="3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</p:grpSp>
      <p:grpSp>
        <p:nvGrpSpPr>
          <p:cNvPr id="35" name="Group 53"/>
          <p:cNvGrpSpPr>
            <a:grpSpLocks/>
          </p:cNvGrpSpPr>
          <p:nvPr/>
        </p:nvGrpSpPr>
        <p:grpSpPr bwMode="auto">
          <a:xfrm>
            <a:off x="2927984" y="5054482"/>
            <a:ext cx="491888" cy="481259"/>
            <a:chOff x="2078" y="1680"/>
            <a:chExt cx="1615" cy="1615"/>
          </a:xfrm>
        </p:grpSpPr>
        <p:sp>
          <p:nvSpPr>
            <p:cNvPr id="36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7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Group 53"/>
          <p:cNvGrpSpPr>
            <a:grpSpLocks/>
          </p:cNvGrpSpPr>
          <p:nvPr/>
        </p:nvGrpSpPr>
        <p:grpSpPr bwMode="auto">
          <a:xfrm>
            <a:off x="3862578" y="4451508"/>
            <a:ext cx="491888" cy="481259"/>
            <a:chOff x="2078" y="1680"/>
            <a:chExt cx="1615" cy="1615"/>
          </a:xfrm>
        </p:grpSpPr>
        <p:sp>
          <p:nvSpPr>
            <p:cNvPr id="39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40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</p:grpSp>
      <p:sp>
        <p:nvSpPr>
          <p:cNvPr id="41" name="AutoShape 52"/>
          <p:cNvSpPr>
            <a:spLocks noChangeArrowheads="1"/>
          </p:cNvSpPr>
          <p:nvPr/>
        </p:nvSpPr>
        <p:spPr bwMode="gray">
          <a:xfrm>
            <a:off x="4591301" y="4517012"/>
            <a:ext cx="3463600" cy="602567"/>
          </a:xfrm>
          <a:prstGeom prst="round2DiagRect">
            <a:avLst/>
          </a:prstGeom>
          <a:gradFill>
            <a:gsLst>
              <a:gs pos="0">
                <a:schemeClr val="accent6">
                  <a:lumMod val="75000"/>
                  <a:alpha val="69000"/>
                </a:schemeClr>
              </a:gs>
              <a:gs pos="35000">
                <a:schemeClr val="accent6">
                  <a:tint val="37000"/>
                  <a:satMod val="300000"/>
                  <a:alpha val="69000"/>
                </a:schemeClr>
              </a:gs>
              <a:gs pos="100000">
                <a:srgbClr val="FFC000">
                  <a:alpha val="45000"/>
                </a:srgbClr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/>
              <a:t>Мониторинг результатов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222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 bwMode="auto">
          <a:xfrm>
            <a:off x="1583668" y="94351"/>
            <a:ext cx="7272808" cy="90872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80000">
                <a:srgbClr val="FFC000">
                  <a:shade val="93000"/>
                  <a:satMod val="130000"/>
                </a:srgbClr>
              </a:gs>
              <a:gs pos="100000">
                <a:srgbClr val="FFC0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800" b="1" dirty="0">
                <a:solidFill>
                  <a:srgbClr val="003300"/>
                </a:solidFill>
              </a:rPr>
              <a:t>Образовательные организации района</a:t>
            </a:r>
          </a:p>
        </p:txBody>
      </p:sp>
      <p:sp>
        <p:nvSpPr>
          <p:cNvPr id="7" name="AutoShape 46"/>
          <p:cNvSpPr>
            <a:spLocks noChangeArrowheads="1"/>
          </p:cNvSpPr>
          <p:nvPr/>
        </p:nvSpPr>
        <p:spPr bwMode="ltGray">
          <a:xfrm rot="5400000">
            <a:off x="230925" y="1083746"/>
            <a:ext cx="3841325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8" name="AutoShape 47"/>
          <p:cNvSpPr>
            <a:spLocks noChangeArrowheads="1"/>
          </p:cNvSpPr>
          <p:nvPr/>
        </p:nvSpPr>
        <p:spPr bwMode="ltGray">
          <a:xfrm rot="5400000" flipH="1">
            <a:off x="-49388" y="1023584"/>
            <a:ext cx="3376453" cy="4818824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" name="AutoShape 50"/>
          <p:cNvSpPr>
            <a:spLocks noChangeArrowheads="1"/>
          </p:cNvSpPr>
          <p:nvPr/>
        </p:nvSpPr>
        <p:spPr bwMode="gray">
          <a:xfrm>
            <a:off x="4821144" y="4734488"/>
            <a:ext cx="2664296" cy="915136"/>
          </a:xfrm>
          <a:prstGeom prst="round2DiagRect">
            <a:avLst/>
          </a:prstGeom>
          <a:gradFill>
            <a:gsLst>
              <a:gs pos="0">
                <a:schemeClr val="accent6">
                  <a:lumMod val="75000"/>
                  <a:alpha val="69000"/>
                </a:schemeClr>
              </a:gs>
              <a:gs pos="35000">
                <a:schemeClr val="accent6">
                  <a:tint val="37000"/>
                  <a:satMod val="300000"/>
                  <a:alpha val="69000"/>
                </a:schemeClr>
              </a:gs>
              <a:gs pos="100000">
                <a:srgbClr val="FFC000">
                  <a:alpha val="45000"/>
                </a:srgbClr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Учреждений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дополнительного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образования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57936" y="2921367"/>
            <a:ext cx="228175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</a:rPr>
              <a:t>учреждений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3139839" y="1414490"/>
            <a:ext cx="1080120" cy="962518"/>
            <a:chOff x="4004854" y="394159"/>
            <a:chExt cx="1080120" cy="962518"/>
          </a:xfrm>
        </p:grpSpPr>
        <p:grpSp>
          <p:nvGrpSpPr>
            <p:cNvPr id="17" name="Group 53"/>
            <p:cNvGrpSpPr>
              <a:grpSpLocks/>
            </p:cNvGrpSpPr>
            <p:nvPr/>
          </p:nvGrpSpPr>
          <p:grpSpPr bwMode="auto">
            <a:xfrm>
              <a:off x="4004854" y="394159"/>
              <a:ext cx="1080120" cy="962518"/>
              <a:chOff x="1876" y="115"/>
              <a:chExt cx="1615" cy="1615"/>
            </a:xfrm>
          </p:grpSpPr>
          <p:sp>
            <p:nvSpPr>
              <p:cNvPr id="20" name="Oval 54"/>
              <p:cNvSpPr>
                <a:spLocks noChangeArrowheads="1"/>
              </p:cNvSpPr>
              <p:nvPr/>
            </p:nvSpPr>
            <p:spPr bwMode="gray">
              <a:xfrm>
                <a:off x="1876" y="115"/>
                <a:ext cx="1615" cy="161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Oval 55"/>
              <p:cNvSpPr>
                <a:spLocks noChangeArrowheads="1"/>
              </p:cNvSpPr>
              <p:nvPr/>
            </p:nvSpPr>
            <p:spPr bwMode="gray">
              <a:xfrm>
                <a:off x="1942" y="207"/>
                <a:ext cx="1430" cy="143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" name="Прямоугольник 18"/>
            <p:cNvSpPr/>
            <p:nvPr/>
          </p:nvSpPr>
          <p:spPr>
            <a:xfrm>
              <a:off x="4229965" y="583030"/>
              <a:ext cx="595035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200" b="1" dirty="0">
                  <a:solidFill>
                    <a:srgbClr val="00339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34</a:t>
              </a:r>
              <a:endParaRPr lang="ru-RU" sz="2800" b="1" dirty="0">
                <a:solidFill>
                  <a:srgbClr val="00339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079413" y="3054679"/>
            <a:ext cx="1153645" cy="1034144"/>
            <a:chOff x="4982893" y="2729109"/>
            <a:chExt cx="1254823" cy="1161331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4982893" y="2729109"/>
              <a:ext cx="1254823" cy="1161331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5052628" y="2794546"/>
              <a:ext cx="1083910" cy="1028299"/>
              <a:chOff x="5052628" y="2794546"/>
              <a:chExt cx="1083910" cy="1028299"/>
            </a:xfrm>
          </p:grpSpPr>
          <p:sp>
            <p:nvSpPr>
              <p:cNvPr id="25" name="Oval 62"/>
              <p:cNvSpPr>
                <a:spLocks noChangeArrowheads="1"/>
              </p:cNvSpPr>
              <p:nvPr/>
            </p:nvSpPr>
            <p:spPr bwMode="gray">
              <a:xfrm>
                <a:off x="5052628" y="2794546"/>
                <a:ext cx="1083910" cy="102829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5220072" y="2996952"/>
                <a:ext cx="654346" cy="58477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b="1" dirty="0">
                    <a:solidFill>
                      <a:srgbClr val="000000"/>
                    </a:solidFill>
                  </a:rPr>
                  <a:t> </a:t>
                </a:r>
                <a:r>
                  <a:rPr lang="ru-RU" sz="3200" b="1" dirty="0">
                    <a:solidFill>
                      <a:srgbClr val="003399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</a:t>
                </a:r>
                <a:endParaRPr lang="ru-RU" sz="2800" b="1" dirty="0">
                  <a:solidFill>
                    <a:srgbClr val="00339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7" name="Группа 26"/>
          <p:cNvGrpSpPr/>
          <p:nvPr/>
        </p:nvGrpSpPr>
        <p:grpSpPr>
          <a:xfrm>
            <a:off x="3435004" y="4734488"/>
            <a:ext cx="1153644" cy="1023929"/>
            <a:chOff x="4291574" y="4212206"/>
            <a:chExt cx="1153644" cy="1023929"/>
          </a:xfrm>
        </p:grpSpPr>
        <p:grpSp>
          <p:nvGrpSpPr>
            <p:cNvPr id="28" name="Group 67"/>
            <p:cNvGrpSpPr>
              <a:grpSpLocks/>
            </p:cNvGrpSpPr>
            <p:nvPr/>
          </p:nvGrpSpPr>
          <p:grpSpPr bwMode="auto">
            <a:xfrm>
              <a:off x="4291574" y="4212206"/>
              <a:ext cx="1153644" cy="1023929"/>
              <a:chOff x="2078" y="1680"/>
              <a:chExt cx="1615" cy="1615"/>
            </a:xfrm>
          </p:grpSpPr>
          <p:sp>
            <p:nvSpPr>
              <p:cNvPr id="30" name="Oval 68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Oval 69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" name="Прямоугольник 28"/>
            <p:cNvSpPr/>
            <p:nvPr/>
          </p:nvSpPr>
          <p:spPr>
            <a:xfrm>
              <a:off x="4588193" y="4464317"/>
              <a:ext cx="508068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3200" b="1" dirty="0">
                  <a:solidFill>
                    <a:srgbClr val="00339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sz="2800" b="1" dirty="0">
                <a:solidFill>
                  <a:srgbClr val="00339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AutoShape 52"/>
          <p:cNvSpPr>
            <a:spLocks noChangeArrowheads="1"/>
          </p:cNvSpPr>
          <p:nvPr/>
        </p:nvSpPr>
        <p:spPr bwMode="gray">
          <a:xfrm>
            <a:off x="4351610" y="1770797"/>
            <a:ext cx="3384376" cy="834677"/>
          </a:xfrm>
          <a:prstGeom prst="round2DiagRect">
            <a:avLst/>
          </a:prstGeom>
          <a:gradFill>
            <a:gsLst>
              <a:gs pos="0">
                <a:schemeClr val="accent6">
                  <a:lumMod val="75000"/>
                  <a:alpha val="69000"/>
                </a:schemeClr>
              </a:gs>
              <a:gs pos="35000">
                <a:schemeClr val="accent6">
                  <a:tint val="37000"/>
                  <a:satMod val="300000"/>
                  <a:alpha val="69000"/>
                </a:schemeClr>
              </a:gs>
              <a:gs pos="100000">
                <a:srgbClr val="FFC000">
                  <a:alpha val="45000"/>
                </a:srgbClr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Общеобразовательных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 учреждений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93" y="931948"/>
            <a:ext cx="930960" cy="930960"/>
          </a:xfrm>
          <a:prstGeom prst="rect">
            <a:avLst/>
          </a:prstGeom>
        </p:spPr>
      </p:pic>
      <p:sp>
        <p:nvSpPr>
          <p:cNvPr id="32" name="AutoShape 52"/>
          <p:cNvSpPr>
            <a:spLocks noChangeArrowheads="1"/>
          </p:cNvSpPr>
          <p:nvPr/>
        </p:nvSpPr>
        <p:spPr bwMode="gray">
          <a:xfrm>
            <a:off x="5364088" y="3298527"/>
            <a:ext cx="3384376" cy="834677"/>
          </a:xfrm>
          <a:prstGeom prst="round2DiagRect">
            <a:avLst/>
          </a:prstGeom>
          <a:gradFill>
            <a:gsLst>
              <a:gs pos="0">
                <a:schemeClr val="accent6">
                  <a:lumMod val="75000"/>
                  <a:alpha val="69000"/>
                </a:schemeClr>
              </a:gs>
              <a:gs pos="35000">
                <a:schemeClr val="accent6">
                  <a:tint val="37000"/>
                  <a:satMod val="300000"/>
                  <a:alpha val="69000"/>
                </a:schemeClr>
              </a:gs>
              <a:gs pos="100000">
                <a:srgbClr val="FFC000">
                  <a:alpha val="45000"/>
                </a:srgbClr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Дошкольных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общеобразовательных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 учреждений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70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 bwMode="auto">
          <a:xfrm>
            <a:off x="1619672" y="122635"/>
            <a:ext cx="7272808" cy="90872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80000">
                <a:srgbClr val="FFC000">
                  <a:shade val="93000"/>
                  <a:satMod val="130000"/>
                </a:srgbClr>
              </a:gs>
              <a:gs pos="100000">
                <a:srgbClr val="FFC0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</a:rPr>
              <a:t>ПАРТНЕРЫ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32706502"/>
              </p:ext>
            </p:extLst>
          </p:nvPr>
        </p:nvGraphicFramePr>
        <p:xfrm>
          <a:off x="1403648" y="1628800"/>
          <a:ext cx="7488832" cy="4177437"/>
        </p:xfrm>
        <a:graphic>
          <a:graphicData uri="http://schemas.openxmlformats.org/drawingml/2006/table">
            <a:tbl>
              <a:tblPr firstRow="1" firstCol="1" bandRow="1"/>
              <a:tblGrid>
                <a:gridCol w="4824536">
                  <a:extLst>
                    <a:ext uri="{9D8B030D-6E8A-4147-A177-3AD203B41FA5}">
                      <a16:colId xmlns="" xmlns:a16="http://schemas.microsoft.com/office/drawing/2014/main" val="1907182717"/>
                    </a:ext>
                  </a:extLst>
                </a:gridCol>
                <a:gridCol w="2664296">
                  <a:extLst>
                    <a:ext uri="{9D8B030D-6E8A-4147-A177-3AD203B41FA5}">
                      <a16:colId xmlns="" xmlns:a16="http://schemas.microsoft.com/office/drawing/2014/main" val="3136598038"/>
                    </a:ext>
                  </a:extLst>
                </a:gridCol>
              </a:tblGrid>
              <a:tr h="812445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ОТРАСЛЬ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КОЛИЧЕСТВО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66580703"/>
                  </a:ext>
                </a:extLst>
              </a:tr>
              <a:tr h="406222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44995580"/>
                  </a:ext>
                </a:extLst>
              </a:tr>
              <a:tr h="406222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Здравоохранение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50933140"/>
                  </a:ext>
                </a:extLst>
              </a:tr>
              <a:tr h="406222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0748818"/>
                  </a:ext>
                </a:extLst>
              </a:tr>
              <a:tr h="406222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Молодежная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51157098"/>
                  </a:ext>
                </a:extLst>
              </a:tr>
              <a:tr h="406222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62846673"/>
                  </a:ext>
                </a:extLst>
              </a:tr>
              <a:tr h="406222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Социальная защита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14658001"/>
                  </a:ext>
                </a:extLst>
              </a:tr>
              <a:tr h="406222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Иные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57438740"/>
                  </a:ext>
                </a:extLst>
              </a:tr>
              <a:tr h="406222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ВСЕГО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51512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9477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16633"/>
            <a:ext cx="71287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>
                <a:solidFill>
                  <a:prstClr val="black"/>
                </a:solidFill>
              </a:rPr>
              <a:t> </a:t>
            </a:r>
            <a:endParaRPr lang="ru-RU" sz="4400" i="1" dirty="0">
              <a:solidFill>
                <a:srgbClr val="003300"/>
              </a:solidFill>
            </a:endParaRPr>
          </a:p>
        </p:txBody>
      </p:sp>
      <p:sp>
        <p:nvSpPr>
          <p:cNvPr id="7" name="AutoShape 47"/>
          <p:cNvSpPr>
            <a:spLocks noChangeArrowheads="1"/>
          </p:cNvSpPr>
          <p:nvPr/>
        </p:nvSpPr>
        <p:spPr bwMode="ltGray">
          <a:xfrm rot="5400000" flipH="1">
            <a:off x="-554450" y="731934"/>
            <a:ext cx="4125739" cy="5358974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9" name="AutoShape 46"/>
          <p:cNvSpPr>
            <a:spLocks noChangeArrowheads="1"/>
          </p:cNvSpPr>
          <p:nvPr/>
        </p:nvSpPr>
        <p:spPr bwMode="ltGray">
          <a:xfrm rot="5400000">
            <a:off x="25382" y="844865"/>
            <a:ext cx="4418892" cy="5166483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" name="AutoShape 52"/>
          <p:cNvSpPr>
            <a:spLocks noChangeArrowheads="1"/>
          </p:cNvSpPr>
          <p:nvPr/>
        </p:nvSpPr>
        <p:spPr bwMode="gray">
          <a:xfrm>
            <a:off x="3836340" y="671627"/>
            <a:ext cx="3384376" cy="834677"/>
          </a:xfrm>
          <a:prstGeom prst="round2DiagRect">
            <a:avLst/>
          </a:prstGeom>
          <a:gradFill>
            <a:gsLst>
              <a:gs pos="0">
                <a:schemeClr val="accent6">
                  <a:lumMod val="75000"/>
                  <a:alpha val="69000"/>
                </a:schemeClr>
              </a:gs>
              <a:gs pos="35000">
                <a:schemeClr val="accent6">
                  <a:tint val="37000"/>
                  <a:satMod val="300000"/>
                  <a:alpha val="69000"/>
                </a:schemeClr>
              </a:gs>
              <a:gs pos="100000">
                <a:srgbClr val="FFC000">
                  <a:alpha val="45000"/>
                </a:srgbClr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/>
              <a:t>Отдел образования</a:t>
            </a:r>
            <a:endParaRPr lang="ru-RU" dirty="0"/>
          </a:p>
        </p:txBody>
      </p: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3291587" y="1275795"/>
            <a:ext cx="491888" cy="481259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53"/>
          <p:cNvGrpSpPr>
            <a:grpSpLocks/>
          </p:cNvGrpSpPr>
          <p:nvPr/>
        </p:nvGrpSpPr>
        <p:grpSpPr bwMode="auto">
          <a:xfrm>
            <a:off x="4384072" y="2516064"/>
            <a:ext cx="491888" cy="481259"/>
            <a:chOff x="2078" y="1680"/>
            <a:chExt cx="1615" cy="1615"/>
          </a:xfrm>
        </p:grpSpPr>
        <p:sp>
          <p:nvSpPr>
            <p:cNvPr id="17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8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53"/>
          <p:cNvGrpSpPr>
            <a:grpSpLocks/>
          </p:cNvGrpSpPr>
          <p:nvPr/>
        </p:nvGrpSpPr>
        <p:grpSpPr bwMode="auto">
          <a:xfrm>
            <a:off x="4356051" y="3993392"/>
            <a:ext cx="491888" cy="481259"/>
            <a:chOff x="2078" y="1680"/>
            <a:chExt cx="1615" cy="1615"/>
          </a:xfrm>
        </p:grpSpPr>
        <p:sp>
          <p:nvSpPr>
            <p:cNvPr id="20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1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53"/>
          <p:cNvGrpSpPr>
            <a:grpSpLocks/>
          </p:cNvGrpSpPr>
          <p:nvPr/>
        </p:nvGrpSpPr>
        <p:grpSpPr bwMode="auto">
          <a:xfrm>
            <a:off x="3339197" y="5201933"/>
            <a:ext cx="491888" cy="481259"/>
            <a:chOff x="2078" y="1680"/>
            <a:chExt cx="1615" cy="1615"/>
          </a:xfrm>
        </p:grpSpPr>
        <p:sp>
          <p:nvSpPr>
            <p:cNvPr id="23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24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</p:grpSp>
      <p:sp>
        <p:nvSpPr>
          <p:cNvPr id="25" name="AutoShape 52"/>
          <p:cNvSpPr>
            <a:spLocks noChangeArrowheads="1"/>
          </p:cNvSpPr>
          <p:nvPr/>
        </p:nvSpPr>
        <p:spPr bwMode="gray">
          <a:xfrm>
            <a:off x="4067944" y="5013176"/>
            <a:ext cx="4248472" cy="834677"/>
          </a:xfrm>
          <a:prstGeom prst="round2DiagRect">
            <a:avLst/>
          </a:prstGeom>
          <a:gradFill>
            <a:gsLst>
              <a:gs pos="0">
                <a:schemeClr val="accent6">
                  <a:lumMod val="75000"/>
                  <a:alpha val="69000"/>
                </a:schemeClr>
              </a:gs>
              <a:gs pos="35000">
                <a:schemeClr val="accent6">
                  <a:tint val="37000"/>
                  <a:satMod val="300000"/>
                  <a:alpha val="69000"/>
                </a:schemeClr>
              </a:gs>
              <a:gs pos="100000">
                <a:srgbClr val="FFC000">
                  <a:alpha val="45000"/>
                </a:srgbClr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Центр психолого-педагогической 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</a:rPr>
              <a:t>реабилитации и коррекции</a:t>
            </a:r>
          </a:p>
        </p:txBody>
      </p:sp>
      <p:sp>
        <p:nvSpPr>
          <p:cNvPr id="26" name="AutoShape 52"/>
          <p:cNvSpPr>
            <a:spLocks noChangeArrowheads="1"/>
          </p:cNvSpPr>
          <p:nvPr/>
        </p:nvSpPr>
        <p:spPr bwMode="gray">
          <a:xfrm>
            <a:off x="5220072" y="2420888"/>
            <a:ext cx="3384376" cy="834677"/>
          </a:xfrm>
          <a:prstGeom prst="round2DiagRect">
            <a:avLst/>
          </a:prstGeom>
          <a:gradFill>
            <a:gsLst>
              <a:gs pos="0">
                <a:schemeClr val="accent6">
                  <a:lumMod val="75000"/>
                  <a:alpha val="69000"/>
                </a:schemeClr>
              </a:gs>
              <a:gs pos="35000">
                <a:schemeClr val="accent6">
                  <a:tint val="37000"/>
                  <a:satMod val="300000"/>
                  <a:alpha val="69000"/>
                </a:schemeClr>
              </a:gs>
              <a:gs pos="100000">
                <a:srgbClr val="FFC000">
                  <a:alpha val="45000"/>
                </a:srgbClr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Информационно-методический 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</a:rPr>
              <a:t>Центр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80468" y="2598216"/>
            <a:ext cx="23680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Организационное  руководство, методическое сопровождение </a:t>
            </a:r>
          </a:p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 и контроль качества</a:t>
            </a:r>
          </a:p>
        </p:txBody>
      </p:sp>
      <p:sp>
        <p:nvSpPr>
          <p:cNvPr id="27" name="AutoShape 52"/>
          <p:cNvSpPr>
            <a:spLocks noChangeArrowheads="1"/>
          </p:cNvSpPr>
          <p:nvPr/>
        </p:nvSpPr>
        <p:spPr bwMode="gray">
          <a:xfrm>
            <a:off x="5217018" y="3645024"/>
            <a:ext cx="3926982" cy="834677"/>
          </a:xfrm>
          <a:prstGeom prst="round2DiagRect">
            <a:avLst/>
          </a:prstGeom>
          <a:gradFill>
            <a:gsLst>
              <a:gs pos="0">
                <a:schemeClr val="accent6">
                  <a:lumMod val="75000"/>
                  <a:alpha val="69000"/>
                </a:schemeClr>
              </a:gs>
              <a:gs pos="35000">
                <a:schemeClr val="accent6">
                  <a:tint val="37000"/>
                  <a:satMod val="300000"/>
                  <a:alpha val="69000"/>
                </a:schemeClr>
              </a:gs>
              <a:gs pos="100000">
                <a:srgbClr val="FFC000">
                  <a:alpha val="45000"/>
                </a:srgbClr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Районное методическое объединение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</a:rPr>
              <a:t> «Здоровье в школе»</a:t>
            </a:r>
          </a:p>
        </p:txBody>
      </p:sp>
    </p:spTree>
    <p:extLst>
      <p:ext uri="{BB962C8B-B14F-4D97-AF65-F5344CB8AC3E}">
        <p14:creationId xmlns="" xmlns:p14="http://schemas.microsoft.com/office/powerpoint/2010/main" val="277891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b="28325"/>
          <a:stretch/>
        </p:blipFill>
        <p:spPr>
          <a:xfrm>
            <a:off x="1403648" y="836712"/>
            <a:ext cx="7594665" cy="5416097"/>
          </a:xfrm>
          <a:prstGeom prst="rect">
            <a:avLst/>
          </a:prstGeom>
        </p:spPr>
      </p:pic>
      <p:sp>
        <p:nvSpPr>
          <p:cNvPr id="6" name="Скругленный прямоугольник 14"/>
          <p:cNvSpPr/>
          <p:nvPr/>
        </p:nvSpPr>
        <p:spPr bwMode="auto">
          <a:xfrm>
            <a:off x="1619672" y="122635"/>
            <a:ext cx="7272808" cy="90872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80000">
                <a:srgbClr val="FFC000">
                  <a:shade val="93000"/>
                  <a:satMod val="130000"/>
                </a:srgbClr>
              </a:gs>
              <a:gs pos="100000">
                <a:srgbClr val="FFC0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>
                <a:solidFill>
                  <a:srgbClr val="003300"/>
                </a:solidFill>
              </a:rPr>
              <a:t>ВЗАИМОДЕЙСТВИЕ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846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770218" y="4005064"/>
            <a:ext cx="6266278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Педагоги, повысившие свою компетентность по вопросам охраны и укрепления здоровья детей — 50%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71800" y="1340768"/>
            <a:ext cx="6253790" cy="12961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 Школы,  имеющие договорные отношения с организациями, готовыми оказать помощь по вопросам  охраны и укрепления здоровья школьников —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100%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70218" y="2780928"/>
            <a:ext cx="6266278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Рост количества межведомственных проектов в школьных программах «Здоровье»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59046" y="1988840"/>
            <a:ext cx="3121252" cy="144016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Расширение межведомственного взаимодействия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1800" y="4725144"/>
            <a:ext cx="6253790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Рост количества и качества форм  повышения квалификации для различных специалистов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42" y="1268760"/>
            <a:ext cx="930960" cy="93096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771800" y="5661248"/>
            <a:ext cx="625379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Рост количества педагогов победителей профессиональных конкурсов по направлению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здоровьесбережение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35496" y="4581128"/>
            <a:ext cx="3144802" cy="151216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52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Повышение квалификации педагогических работников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1619672" y="0"/>
            <a:ext cx="7272808" cy="1340768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80000">
                <a:srgbClr val="FFC000">
                  <a:shade val="93000"/>
                  <a:satMod val="130000"/>
                </a:srgbClr>
              </a:gs>
              <a:gs pos="100000">
                <a:srgbClr val="FFC0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</a:rPr>
              <a:t>Результаты реализации  программы</a:t>
            </a:r>
            <a:b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</a:rPr>
            </a:b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078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 bwMode="auto">
          <a:xfrm>
            <a:off x="1619672" y="0"/>
            <a:ext cx="7272808" cy="1340768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80000">
                <a:srgbClr val="FFC000">
                  <a:shade val="93000"/>
                  <a:satMod val="130000"/>
                </a:srgbClr>
              </a:gs>
              <a:gs pos="100000">
                <a:srgbClr val="FFC0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</a:rPr>
              <a:t>Результаты реализации  программы</a:t>
            </a:r>
            <a:b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</a:rPr>
            </a:b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01054" y="1988840"/>
            <a:ext cx="4824536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Школы, обеспечившие  выполнение федеральных требований в части охраны здоровья обучающихся — до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80%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11960" y="3356992"/>
            <a:ext cx="482453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Школы, создавшие условия для реализации инклюзивного образования — до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40%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1043608" y="3255268"/>
            <a:ext cx="3121252" cy="144016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Развитие инфраструктуры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11960" y="4077072"/>
            <a:ext cx="482453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Школы, создавшие условия для качественного горячего питания школьников —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100%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11960" y="4797152"/>
            <a:ext cx="4824536" cy="14401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Школы – участники программ на поставку специального оборудование для сохранения  и укрепления здоровья —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50%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26123"/>
            <a:ext cx="930960" cy="9309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89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770218" y="3933056"/>
            <a:ext cx="6266278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Уменьшение случаев травматизма — на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10%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71800" y="1340768"/>
            <a:ext cx="6253790" cy="12961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Школы, эффективно работающие по формированию  экологической культуры, культуры здорового и безопасного образа жизни — до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100 %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70218" y="2780928"/>
            <a:ext cx="6266278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Школы, реализующие комплексную программу «Здоровье» в качестве ключевого направления Программы развития школы — до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100%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35496" y="3140968"/>
            <a:ext cx="3121252" cy="144016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Становление и развитие культуры здоровья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1800" y="4509120"/>
            <a:ext cx="6253790" cy="10801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Школы, использующие возможности дополнительного образования для формирования культуры здорового и безопасного образа жизни — до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100%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93984"/>
            <a:ext cx="930960" cy="93096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771800" y="5661248"/>
            <a:ext cx="6253790" cy="11521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Сформированность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мотивации к здоровому образу жизни.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Рост уровня компетентности подростков в области здоровья и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здоровьесберегающих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методик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619672" y="0"/>
            <a:ext cx="7272808" cy="1340768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80000">
                <a:srgbClr val="FFC000">
                  <a:shade val="93000"/>
                  <a:satMod val="130000"/>
                </a:srgbClr>
              </a:gs>
              <a:gs pos="100000">
                <a:srgbClr val="FFC0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</a:rPr>
              <a:t>Результаты реализации  программы</a:t>
            </a:r>
            <a:b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</a:rPr>
            </a:b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9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 bwMode="auto">
          <a:xfrm>
            <a:off x="1619672" y="1"/>
            <a:ext cx="7272808" cy="90872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80000">
                <a:srgbClr val="FFC000">
                  <a:shade val="93000"/>
                  <a:satMod val="130000"/>
                </a:srgbClr>
              </a:gs>
              <a:gs pos="100000">
                <a:srgbClr val="FFC0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</a:rPr>
              <a:t>Реализация программ «Здоровье»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81748"/>
            <a:ext cx="2808312" cy="2106234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293096"/>
            <a:ext cx="2813001" cy="1872208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840" y="1119344"/>
            <a:ext cx="3143035" cy="2355861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65" y="1119344"/>
            <a:ext cx="3271563" cy="2453672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42192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shteltn.ucoz.ru/_nw/1/81465818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9843" t="12030" r="2112" b="13881"/>
          <a:stretch>
            <a:fillRect/>
          </a:stretch>
        </p:blipFill>
        <p:spPr bwMode="auto">
          <a:xfrm>
            <a:off x="0" y="1"/>
            <a:ext cx="9144000" cy="1214421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25" descr="8376805_P00D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1414"/>
            <a:ext cx="1285852" cy="10226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3" descr="L:\СПбАППО\бланки_факсимиле\АППО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71414"/>
            <a:ext cx="1285852" cy="1086607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71538" y="642918"/>
            <a:ext cx="7286676" cy="500066"/>
          </a:xfrm>
        </p:spPr>
        <p:txBody>
          <a:bodyPr>
            <a:noAutofit/>
          </a:bodyPr>
          <a:lstStyle/>
          <a:p>
            <a:r>
              <a:rPr lang="ru-RU" sz="2400" b="1" cap="none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охраны здоровья – к созиданию здоровья </a:t>
            </a:r>
            <a:br>
              <a:rPr lang="ru-RU" sz="2400" b="1" cap="none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(функции образовательной организации)</a:t>
            </a:r>
            <a:r>
              <a:rPr lang="ru-RU" sz="24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cap="non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57158" y="1357298"/>
            <a:ext cx="8429684" cy="4714908"/>
          </a:xfrm>
        </p:spPr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деятельность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(принцип сохранения здоровья) –  снижение или устранение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дидактогенных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факторов риска для здоровья учащихся;</a:t>
            </a:r>
          </a:p>
          <a:p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Здоровьеукрепляющая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деятельность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(принцип укрепления здоровья) – наращивание, тренировка резервов здоровья школьников;</a:t>
            </a:r>
          </a:p>
          <a:p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Здоровьеформирующая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здоровьеразвивающая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деятельность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(принцип формирования или развития здоровья) – формирование ценностных установок, мотивации личности на здоровый образ жизни, приращение соответствующих знаний и умений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 bwMode="auto">
          <a:xfrm>
            <a:off x="1598370" y="211069"/>
            <a:ext cx="7272808" cy="90872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80000">
                <a:srgbClr val="FFC000">
                  <a:shade val="93000"/>
                  <a:satMod val="130000"/>
                </a:srgbClr>
              </a:gs>
              <a:gs pos="100000">
                <a:srgbClr val="FFC0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800" b="1">
                <a:solidFill>
                  <a:srgbClr val="003300"/>
                </a:solidFill>
              </a:rPr>
              <a:t>Мероприятия для обучающихся</a:t>
            </a:r>
            <a:endParaRPr lang="ru-RU" sz="2800" b="1" dirty="0">
              <a:solidFill>
                <a:srgbClr val="003300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237638" y="1799824"/>
            <a:ext cx="2661161" cy="1161839"/>
            <a:chOff x="4982893" y="2729109"/>
            <a:chExt cx="2894553" cy="1304731"/>
          </a:xfrm>
        </p:grpSpPr>
        <p:sp>
          <p:nvSpPr>
            <p:cNvPr id="17" name="Oval 61"/>
            <p:cNvSpPr>
              <a:spLocks noChangeArrowheads="1"/>
            </p:cNvSpPr>
            <p:nvPr/>
          </p:nvSpPr>
          <p:spPr bwMode="gray">
            <a:xfrm>
              <a:off x="4982893" y="2729109"/>
              <a:ext cx="1254823" cy="1161331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5052628" y="2794546"/>
              <a:ext cx="2824818" cy="1239294"/>
              <a:chOff x="5052628" y="2794546"/>
              <a:chExt cx="2824818" cy="1239294"/>
            </a:xfrm>
          </p:grpSpPr>
          <p:sp>
            <p:nvSpPr>
              <p:cNvPr id="19" name="Oval 62"/>
              <p:cNvSpPr>
                <a:spLocks noChangeArrowheads="1"/>
              </p:cNvSpPr>
              <p:nvPr/>
            </p:nvSpPr>
            <p:spPr bwMode="gray">
              <a:xfrm>
                <a:off x="5052628" y="2794546"/>
                <a:ext cx="1083910" cy="102829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5188688" y="2996952"/>
                <a:ext cx="2688758" cy="103688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b="1" dirty="0">
                    <a:solidFill>
                      <a:srgbClr val="000000"/>
                    </a:solidFill>
                  </a:rPr>
                  <a:t> </a:t>
                </a:r>
                <a:r>
                  <a:rPr lang="ru-RU" b="1" dirty="0">
                    <a:solidFill>
                      <a:srgbClr val="003399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Фестивали,</a:t>
                </a:r>
                <a:br>
                  <a:rPr lang="ru-RU" b="1" dirty="0">
                    <a:solidFill>
                      <a:srgbClr val="003399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b="1" dirty="0">
                    <a:solidFill>
                      <a:srgbClr val="003399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туристические слеты,</a:t>
                </a:r>
                <a:br>
                  <a:rPr lang="ru-RU" b="1" dirty="0">
                    <a:solidFill>
                      <a:srgbClr val="003399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b="1" dirty="0">
                    <a:solidFill>
                      <a:srgbClr val="003399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«Марафон здоровья»</a:t>
                </a:r>
              </a:p>
            </p:txBody>
          </p:sp>
        </p:grpSp>
      </p:grpSp>
      <p:grpSp>
        <p:nvGrpSpPr>
          <p:cNvPr id="21" name="Группа 20"/>
          <p:cNvGrpSpPr/>
          <p:nvPr/>
        </p:nvGrpSpPr>
        <p:grpSpPr>
          <a:xfrm>
            <a:off x="1301751" y="3222499"/>
            <a:ext cx="2057979" cy="1329329"/>
            <a:chOff x="4291574" y="4212206"/>
            <a:chExt cx="2057979" cy="1329329"/>
          </a:xfrm>
        </p:grpSpPr>
        <p:grpSp>
          <p:nvGrpSpPr>
            <p:cNvPr id="22" name="Group 67"/>
            <p:cNvGrpSpPr>
              <a:grpSpLocks/>
            </p:cNvGrpSpPr>
            <p:nvPr/>
          </p:nvGrpSpPr>
          <p:grpSpPr bwMode="auto">
            <a:xfrm>
              <a:off x="4291574" y="4212206"/>
              <a:ext cx="1153644" cy="1023929"/>
              <a:chOff x="2078" y="1680"/>
              <a:chExt cx="1615" cy="1615"/>
            </a:xfrm>
          </p:grpSpPr>
          <p:sp>
            <p:nvSpPr>
              <p:cNvPr id="24" name="Oval 68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Oval 69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3" name="Прямоугольник 22"/>
            <p:cNvSpPr/>
            <p:nvPr/>
          </p:nvSpPr>
          <p:spPr>
            <a:xfrm>
              <a:off x="4588193" y="4464317"/>
              <a:ext cx="1761360" cy="107721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b="1" dirty="0">
                  <a:solidFill>
                    <a:srgbClr val="00339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Школьные спортивные клубы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040679" y="4869356"/>
            <a:ext cx="2057979" cy="1267774"/>
            <a:chOff x="4291574" y="4212206"/>
            <a:chExt cx="2057979" cy="1267774"/>
          </a:xfrm>
        </p:grpSpPr>
        <p:grpSp>
          <p:nvGrpSpPr>
            <p:cNvPr id="28" name="Group 67"/>
            <p:cNvGrpSpPr>
              <a:grpSpLocks/>
            </p:cNvGrpSpPr>
            <p:nvPr/>
          </p:nvGrpSpPr>
          <p:grpSpPr bwMode="auto">
            <a:xfrm>
              <a:off x="4291574" y="4212206"/>
              <a:ext cx="1153644" cy="1023929"/>
              <a:chOff x="2078" y="1680"/>
              <a:chExt cx="1615" cy="1615"/>
            </a:xfrm>
          </p:grpSpPr>
          <p:sp>
            <p:nvSpPr>
              <p:cNvPr id="30" name="Oval 68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Oval 69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" name="Прямоугольник 28"/>
            <p:cNvSpPr/>
            <p:nvPr/>
          </p:nvSpPr>
          <p:spPr>
            <a:xfrm>
              <a:off x="4588193" y="4464317"/>
              <a:ext cx="1761360" cy="101566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>
                  <a:solidFill>
                    <a:srgbClr val="00339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«Готов к труду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srgbClr val="00339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 обороне!»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 dirty="0">
                <a:solidFill>
                  <a:srgbClr val="00339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6186429" y="1192512"/>
            <a:ext cx="2057979" cy="1513995"/>
            <a:chOff x="4291574" y="4212206"/>
            <a:chExt cx="2057979" cy="1513995"/>
          </a:xfrm>
        </p:grpSpPr>
        <p:grpSp>
          <p:nvGrpSpPr>
            <p:cNvPr id="33" name="Group 67"/>
            <p:cNvGrpSpPr>
              <a:grpSpLocks/>
            </p:cNvGrpSpPr>
            <p:nvPr/>
          </p:nvGrpSpPr>
          <p:grpSpPr bwMode="auto">
            <a:xfrm>
              <a:off x="4291574" y="4212206"/>
              <a:ext cx="1153644" cy="1023929"/>
              <a:chOff x="2078" y="1680"/>
              <a:chExt cx="1615" cy="1615"/>
            </a:xfrm>
          </p:grpSpPr>
          <p:sp>
            <p:nvSpPr>
              <p:cNvPr id="36" name="Oval 68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Oval 69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5" name="Прямоугольник 34"/>
            <p:cNvSpPr/>
            <p:nvPr/>
          </p:nvSpPr>
          <p:spPr>
            <a:xfrm>
              <a:off x="4588193" y="4464317"/>
              <a:ext cx="1761360" cy="12618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>
                  <a:solidFill>
                    <a:srgbClr val="00339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Конкурс</a:t>
              </a:r>
              <a:br>
                <a:rPr lang="ru-RU" sz="1600" b="1" dirty="0">
                  <a:solidFill>
                    <a:srgbClr val="00339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600" b="1" dirty="0">
                  <a:solidFill>
                    <a:srgbClr val="00339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"Наша семья - территория здоровья"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618477" y="2757890"/>
            <a:ext cx="2057979" cy="2006437"/>
            <a:chOff x="4291574" y="4212206"/>
            <a:chExt cx="2057979" cy="2006437"/>
          </a:xfrm>
        </p:grpSpPr>
        <p:grpSp>
          <p:nvGrpSpPr>
            <p:cNvPr id="39" name="Group 67"/>
            <p:cNvGrpSpPr>
              <a:grpSpLocks/>
            </p:cNvGrpSpPr>
            <p:nvPr/>
          </p:nvGrpSpPr>
          <p:grpSpPr bwMode="auto">
            <a:xfrm>
              <a:off x="4291574" y="4212206"/>
              <a:ext cx="1153644" cy="1023929"/>
              <a:chOff x="2078" y="1680"/>
              <a:chExt cx="1615" cy="1615"/>
            </a:xfrm>
          </p:grpSpPr>
          <p:sp>
            <p:nvSpPr>
              <p:cNvPr id="41" name="Oval 68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Oval 69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0" name="Прямоугольник 39"/>
            <p:cNvSpPr/>
            <p:nvPr/>
          </p:nvSpPr>
          <p:spPr>
            <a:xfrm>
              <a:off x="4588193" y="4464317"/>
              <a:ext cx="1761360" cy="175432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>
                  <a:solidFill>
                    <a:srgbClr val="00339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Научно-практические конференции старшеклассников "Ровесник - ровеснику"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690485" y="4811661"/>
            <a:ext cx="2057979" cy="1267774"/>
            <a:chOff x="4291574" y="4212206"/>
            <a:chExt cx="2057979" cy="1267774"/>
          </a:xfrm>
        </p:grpSpPr>
        <p:grpSp>
          <p:nvGrpSpPr>
            <p:cNvPr id="44" name="Group 67"/>
            <p:cNvGrpSpPr>
              <a:grpSpLocks/>
            </p:cNvGrpSpPr>
            <p:nvPr/>
          </p:nvGrpSpPr>
          <p:grpSpPr bwMode="auto">
            <a:xfrm>
              <a:off x="4291574" y="4212206"/>
              <a:ext cx="1153644" cy="1023929"/>
              <a:chOff x="2078" y="1680"/>
              <a:chExt cx="1615" cy="1615"/>
            </a:xfrm>
          </p:grpSpPr>
          <p:sp>
            <p:nvSpPr>
              <p:cNvPr id="46" name="Oval 68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Oval 69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" name="Прямоугольник 44"/>
            <p:cNvSpPr/>
            <p:nvPr/>
          </p:nvSpPr>
          <p:spPr>
            <a:xfrm>
              <a:off x="4588193" y="4464317"/>
              <a:ext cx="1761360" cy="101566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rgbClr val="00339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Медиапроект</a:t>
              </a:r>
              <a:r>
                <a:rPr lang="ru-RU" sz="1600" b="1" dirty="0">
                  <a:solidFill>
                    <a:srgbClr val="00339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"Быть здоровым – это модно!"</a:t>
              </a: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059362" y="3059611"/>
            <a:ext cx="2057979" cy="1267774"/>
            <a:chOff x="4291574" y="4212206"/>
            <a:chExt cx="2057979" cy="1267774"/>
          </a:xfrm>
        </p:grpSpPr>
        <p:grpSp>
          <p:nvGrpSpPr>
            <p:cNvPr id="51" name="Group 67"/>
            <p:cNvGrpSpPr>
              <a:grpSpLocks/>
            </p:cNvGrpSpPr>
            <p:nvPr/>
          </p:nvGrpSpPr>
          <p:grpSpPr bwMode="auto">
            <a:xfrm>
              <a:off x="4291574" y="4212206"/>
              <a:ext cx="1153644" cy="1023929"/>
              <a:chOff x="2078" y="1680"/>
              <a:chExt cx="1615" cy="1615"/>
            </a:xfrm>
          </p:grpSpPr>
          <p:sp>
            <p:nvSpPr>
              <p:cNvPr id="53" name="Oval 68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Oval 69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2" name="Прямоугольник 51"/>
            <p:cNvSpPr/>
            <p:nvPr/>
          </p:nvSpPr>
          <p:spPr>
            <a:xfrm>
              <a:off x="4588193" y="4464317"/>
              <a:ext cx="1761360" cy="101566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>
                  <a:solidFill>
                    <a:srgbClr val="00339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Малые олимпийские игры</a:t>
              </a: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1362294" y="4764327"/>
            <a:ext cx="2057979" cy="1267774"/>
            <a:chOff x="4291574" y="4212206"/>
            <a:chExt cx="2057979" cy="1267774"/>
          </a:xfrm>
        </p:grpSpPr>
        <p:grpSp>
          <p:nvGrpSpPr>
            <p:cNvPr id="57" name="Group 67"/>
            <p:cNvGrpSpPr>
              <a:grpSpLocks/>
            </p:cNvGrpSpPr>
            <p:nvPr/>
          </p:nvGrpSpPr>
          <p:grpSpPr bwMode="auto">
            <a:xfrm>
              <a:off x="4291574" y="4212206"/>
              <a:ext cx="1153644" cy="1023929"/>
              <a:chOff x="2078" y="1680"/>
              <a:chExt cx="1615" cy="1615"/>
            </a:xfrm>
          </p:grpSpPr>
          <p:sp>
            <p:nvSpPr>
              <p:cNvPr id="59" name="Oval 68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Oval 69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8" name="Прямоугольник 57"/>
            <p:cNvSpPr/>
            <p:nvPr/>
          </p:nvSpPr>
          <p:spPr>
            <a:xfrm>
              <a:off x="4588193" y="4464317"/>
              <a:ext cx="1761360" cy="101566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>
                  <a:solidFill>
                    <a:srgbClr val="00339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Программа «Ответственное </a:t>
              </a:r>
              <a:r>
                <a:rPr lang="ru-RU" sz="1600" b="1" dirty="0" err="1">
                  <a:solidFill>
                    <a:srgbClr val="00339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родительство</a:t>
              </a:r>
              <a:r>
                <a:rPr lang="ru-RU" sz="1600" b="1" dirty="0">
                  <a:solidFill>
                    <a:srgbClr val="00339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4076451" y="1149114"/>
            <a:ext cx="1789758" cy="1368526"/>
            <a:chOff x="4139951" y="1326878"/>
            <a:chExt cx="1789758" cy="1368526"/>
          </a:xfrm>
        </p:grpSpPr>
        <p:grpSp>
          <p:nvGrpSpPr>
            <p:cNvPr id="62" name="Group 53"/>
            <p:cNvGrpSpPr>
              <a:grpSpLocks/>
            </p:cNvGrpSpPr>
            <p:nvPr/>
          </p:nvGrpSpPr>
          <p:grpSpPr bwMode="auto">
            <a:xfrm>
              <a:off x="4139951" y="1326878"/>
              <a:ext cx="1080119" cy="962518"/>
              <a:chOff x="2078" y="1680"/>
              <a:chExt cx="1615" cy="1615"/>
            </a:xfrm>
          </p:grpSpPr>
          <p:sp>
            <p:nvSpPr>
              <p:cNvPr id="64" name="Oval 54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Oval 55"/>
              <p:cNvSpPr>
                <a:spLocks noChangeArrowheads="1"/>
              </p:cNvSpPr>
              <p:nvPr/>
            </p:nvSpPr>
            <p:spPr bwMode="gray">
              <a:xfrm>
                <a:off x="2161" y="1754"/>
                <a:ext cx="1430" cy="143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3" name="Прямоугольник 62"/>
            <p:cNvSpPr/>
            <p:nvPr/>
          </p:nvSpPr>
          <p:spPr>
            <a:xfrm>
              <a:off x="4286632" y="1495075"/>
              <a:ext cx="1643077" cy="120032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00339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Викторины</a:t>
              </a:r>
              <a:br>
                <a:rPr lang="ru-RU" b="1" dirty="0">
                  <a:solidFill>
                    <a:srgbClr val="00339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b="1" dirty="0">
                  <a:solidFill>
                    <a:srgbClr val="00339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 КВНы</a:t>
              </a:r>
              <a:br>
                <a:rPr lang="ru-RU" b="1" dirty="0">
                  <a:solidFill>
                    <a:srgbClr val="00339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b="1" dirty="0">
                  <a:solidFill>
                    <a:srgbClr val="00339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«Если хочешь</a:t>
              </a:r>
              <a:br>
                <a:rPr lang="ru-RU" b="1" dirty="0">
                  <a:solidFill>
                    <a:srgbClr val="00339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b="1" dirty="0">
                  <a:solidFill>
                    <a:srgbClr val="00339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быть здоров»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89702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85" y="1747968"/>
            <a:ext cx="2592288" cy="1728192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4005756"/>
            <a:ext cx="3030875" cy="2015532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556792"/>
            <a:ext cx="2994362" cy="1996241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49" y="4109743"/>
            <a:ext cx="2874504" cy="19115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  <a:effectLst/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1679042" y="260648"/>
            <a:ext cx="7272808" cy="90872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80000">
                <a:srgbClr val="FFC000">
                  <a:shade val="93000"/>
                  <a:satMod val="130000"/>
                </a:srgbClr>
              </a:gs>
              <a:gs pos="100000">
                <a:srgbClr val="FFC0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800" b="1" dirty="0">
                <a:solidFill>
                  <a:srgbClr val="003300"/>
                </a:solidFill>
              </a:rPr>
              <a:t>Мониторинг </a:t>
            </a:r>
            <a:r>
              <a:rPr lang="ru-RU" sz="2800" b="1" dirty="0" err="1">
                <a:solidFill>
                  <a:srgbClr val="003300"/>
                </a:solidFill>
              </a:rPr>
              <a:t>здоровьесозидающей</a:t>
            </a:r>
            <a:r>
              <a:rPr lang="ru-RU" sz="2800" b="1" dirty="0">
                <a:solidFill>
                  <a:srgbClr val="003300"/>
                </a:solidFill>
              </a:rPr>
              <a:t> образовательной среды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715008"/>
            <a:ext cx="2088232" cy="20659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Вторая СПб гимназия, школы №№ 5,  231,235, 256, 266, 280, 281, 286, 287, 522, 564, 615, 616, 624</a:t>
            </a:r>
            <a:endParaRPr lang="ru-RU" i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82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 bwMode="auto">
          <a:xfrm>
            <a:off x="1583668" y="166328"/>
            <a:ext cx="7272808" cy="90872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80000">
                <a:srgbClr val="FFC000">
                  <a:shade val="93000"/>
                  <a:satMod val="130000"/>
                </a:srgbClr>
              </a:gs>
              <a:gs pos="100000">
                <a:srgbClr val="FFC0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800" b="1" dirty="0">
                <a:solidFill>
                  <a:srgbClr val="003300"/>
                </a:solidFill>
              </a:rPr>
              <a:t>Опорные площадки в сфере </a:t>
            </a:r>
            <a:r>
              <a:rPr lang="ru-RU" sz="2800" b="1" dirty="0" err="1">
                <a:solidFill>
                  <a:srgbClr val="003300"/>
                </a:solidFill>
              </a:rPr>
              <a:t>здоровьесозидающей</a:t>
            </a:r>
            <a:r>
              <a:rPr lang="ru-RU" sz="2800" b="1" dirty="0">
                <a:solidFill>
                  <a:srgbClr val="003300"/>
                </a:solidFill>
              </a:rPr>
              <a:t> деятельности</a:t>
            </a:r>
          </a:p>
        </p:txBody>
      </p:sp>
      <p:sp>
        <p:nvSpPr>
          <p:cNvPr id="2" name="Пятиугольник 1"/>
          <p:cNvSpPr/>
          <p:nvPr/>
        </p:nvSpPr>
        <p:spPr>
          <a:xfrm>
            <a:off x="125506" y="1772816"/>
            <a:ext cx="3150350" cy="3880736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Образовательные учреждения, являющиеся опорными площадками в сфере </a:t>
            </a:r>
            <a:r>
              <a:rPr lang="ru-RU" dirty="0" err="1"/>
              <a:t>здоровьесозидающей</a:t>
            </a:r>
            <a:r>
              <a:rPr lang="ru-RU" dirty="0"/>
              <a:t> деятельности</a:t>
            </a:r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28610593"/>
              </p:ext>
            </p:extLst>
          </p:nvPr>
        </p:nvGraphicFramePr>
        <p:xfrm>
          <a:off x="3347864" y="1268760"/>
          <a:ext cx="5410944" cy="4881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4752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694" y="3215005"/>
            <a:ext cx="3852863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914" y="3187223"/>
            <a:ext cx="396875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74" y="1644004"/>
            <a:ext cx="2657475" cy="330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075" y="694725"/>
            <a:ext cx="3614737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4717">
            <a:off x="5084767" y="292578"/>
            <a:ext cx="4329928" cy="354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8221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9"/>
          <p:cNvSpPr/>
          <p:nvPr/>
        </p:nvSpPr>
        <p:spPr bwMode="auto">
          <a:xfrm>
            <a:off x="1870945" y="260648"/>
            <a:ext cx="7272808" cy="989842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80000">
                <a:srgbClr val="FFC000">
                  <a:shade val="93000"/>
                  <a:satMod val="130000"/>
                </a:srgbClr>
              </a:gs>
              <a:gs pos="100000">
                <a:srgbClr val="FFC0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000" b="1" dirty="0">
                <a:solidFill>
                  <a:srgbClr val="003300"/>
                </a:solidFill>
              </a:rPr>
              <a:t>Содержание деятельности по данному направлению выстроено в логике реализации следующих нормативных документов: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467" y="1201943"/>
            <a:ext cx="930960" cy="930960"/>
          </a:xfrm>
          <a:prstGeom prst="rect">
            <a:avLst/>
          </a:prstGeom>
        </p:spPr>
      </p:pic>
      <p:sp>
        <p:nvSpPr>
          <p:cNvPr id="9" name="Скругленный прямоугольник 3"/>
          <p:cNvSpPr/>
          <p:nvPr/>
        </p:nvSpPr>
        <p:spPr>
          <a:xfrm>
            <a:off x="1548510" y="2057802"/>
            <a:ext cx="7549934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Национальная образовательная инициатива «НАША НОВАЯ ШКОЛА»</a:t>
            </a:r>
          </a:p>
        </p:txBody>
      </p:sp>
      <p:sp>
        <p:nvSpPr>
          <p:cNvPr id="10" name="Скругленный прямоугольник 5"/>
          <p:cNvSpPr/>
          <p:nvPr/>
        </p:nvSpPr>
        <p:spPr>
          <a:xfrm>
            <a:off x="1518528" y="2805162"/>
            <a:ext cx="7560839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Федеральный закон № 273-ФЗ «Об образовании в Российской Федерации»</a:t>
            </a:r>
          </a:p>
        </p:txBody>
      </p:sp>
      <p:sp>
        <p:nvSpPr>
          <p:cNvPr id="11" name="Скругленный прямоугольник 5"/>
          <p:cNvSpPr/>
          <p:nvPr/>
        </p:nvSpPr>
        <p:spPr>
          <a:xfrm>
            <a:off x="1534759" y="3529590"/>
            <a:ext cx="7560839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ФГОС НОО, ООО, СОО, ФГОС ОВЗ И ФГОС УО</a:t>
            </a:r>
          </a:p>
        </p:txBody>
      </p:sp>
      <p:sp>
        <p:nvSpPr>
          <p:cNvPr id="12" name="Скругленный прямоугольник 6"/>
          <p:cNvSpPr/>
          <p:nvPr/>
        </p:nvSpPr>
        <p:spPr>
          <a:xfrm>
            <a:off x="1534758" y="4255399"/>
            <a:ext cx="7560840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Постановление Правительства Санкт-Петербурга от 07.04.2012 № 431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«О Плане мероприятий по сохранению и укреплению здоровья школьников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в Санкт-Петербурге на 2011-2015 годы»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3510" y="5534096"/>
            <a:ext cx="7663336" cy="847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244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92896"/>
            <a:ext cx="3303191" cy="2866587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6752"/>
            <a:ext cx="3822117" cy="2952328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259632" y="188640"/>
            <a:ext cx="3572435" cy="20162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 </a:t>
            </a:r>
            <a:r>
              <a:rPr lang="ru-RU" sz="2400" i="1" dirty="0">
                <a:solidFill>
                  <a:srgbClr val="003300"/>
                </a:solidFill>
              </a:rPr>
              <a:t>«Я ценю здоровье как усилие воли, а не как наследство или дар» </a:t>
            </a:r>
          </a:p>
          <a:p>
            <a:pPr algn="r"/>
            <a:r>
              <a:rPr lang="ru-RU" i="1" dirty="0">
                <a:solidFill>
                  <a:srgbClr val="003300"/>
                </a:solidFill>
              </a:rPr>
              <a:t>Эмиль Мишель </a:t>
            </a:r>
            <a:r>
              <a:rPr lang="ru-RU" i="1" dirty="0" err="1">
                <a:solidFill>
                  <a:srgbClr val="003300"/>
                </a:solidFill>
              </a:rPr>
              <a:t>Чоран</a:t>
            </a:r>
            <a:endParaRPr lang="ru-RU" i="1" dirty="0">
              <a:solidFill>
                <a:srgbClr val="003300"/>
              </a:solidFill>
            </a:endParaRPr>
          </a:p>
        </p:txBody>
      </p:sp>
      <p:sp>
        <p:nvSpPr>
          <p:cNvPr id="5" name="Скругленный прямоугольник 5"/>
          <p:cNvSpPr/>
          <p:nvPr/>
        </p:nvSpPr>
        <p:spPr>
          <a:xfrm>
            <a:off x="4683583" y="4351371"/>
            <a:ext cx="3572435" cy="20162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r">
              <a:spcAft>
                <a:spcPts val="0"/>
              </a:spcAft>
            </a:pPr>
            <a:r>
              <a:rPr lang="ru-RU" sz="2400" i="1" dirty="0">
                <a:solidFill>
                  <a:srgbClr val="003300"/>
                </a:solidFill>
              </a:rPr>
              <a:t>Плодотворно лишь сотрудничество</a:t>
            </a:r>
          </a:p>
          <a:p>
            <a:pPr indent="450215" algn="r">
              <a:spcAft>
                <a:spcPts val="0"/>
              </a:spcAft>
            </a:pPr>
            <a:r>
              <a:rPr lang="ru-RU" sz="2400" i="1" dirty="0">
                <a:solidFill>
                  <a:srgbClr val="003300"/>
                </a:solidFill>
              </a:rPr>
              <a:t> всех благодаря каждому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i="1" dirty="0">
                <a:solidFill>
                  <a:srgbClr val="003300"/>
                </a:solidFill>
              </a:rPr>
              <a:t>Антуан де Сент-Экзюпери</a:t>
            </a:r>
          </a:p>
        </p:txBody>
      </p:sp>
    </p:spTree>
    <p:extLst>
      <p:ext uri="{BB962C8B-B14F-4D97-AF65-F5344CB8AC3E}">
        <p14:creationId xmlns="" xmlns:p14="http://schemas.microsoft.com/office/powerpoint/2010/main" val="227537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http://shteltn.ucoz.ru/_nw/1/81465818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9843" t="12030" r="2112" b="13881"/>
          <a:stretch>
            <a:fillRect/>
          </a:stretch>
        </p:blipFill>
        <p:spPr bwMode="auto">
          <a:xfrm>
            <a:off x="0" y="1"/>
            <a:ext cx="9144000" cy="1214421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Picture 25" descr="8376805_P00D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1413"/>
            <a:ext cx="1285852" cy="10226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Picture 3" descr="L:\СПбАППО\бланки_факсимиле\АППО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71413"/>
            <a:ext cx="1285852" cy="1086607"/>
          </a:xfrm>
          <a:prstGeom prst="rect">
            <a:avLst/>
          </a:prstGeom>
          <a:noFill/>
        </p:spPr>
      </p:pic>
      <p:pic>
        <p:nvPicPr>
          <p:cNvPr id="8" name="Picture 2" descr="http://online12.ru/images/photos/big/olimpiada-shkolniko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670" y="1785926"/>
            <a:ext cx="2357486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6" descr="http://news.gazeta.kz/preview/type22/image7266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4429132"/>
            <a:ext cx="257176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57488" y="4143380"/>
            <a:ext cx="6072230" cy="2571768"/>
          </a:xfrm>
          <a:prstGeom prst="rect">
            <a:avLst/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indent="-1588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Экологически целесообразный, здоровый и безопасный образ жизни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2000" dirty="0" smtClean="0">
                <a:latin typeface="Times New Roman"/>
                <a:ea typeface="Times New Roman"/>
              </a:rPr>
              <a:t>наиболее оптимальная система поведения и образ мыслей человека в повседневной жизни, основное условие его защищенности от негативных факторов среды, позволяющее ему максимально реализовать свой физический, психический и социальный потенциал для достижения благополучия без ущерба для жизни и здоровья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57290" y="428604"/>
            <a:ext cx="6572296" cy="92871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Педагогическая концепция здоровья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1406" y="1285860"/>
            <a:ext cx="6500858" cy="2571768"/>
          </a:xfrm>
          <a:prstGeom prst="rect">
            <a:avLst/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1588" algn="just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ru-RU" sz="22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Здоровьесозидающий</a:t>
            </a:r>
            <a:r>
              <a:rPr lang="ru-RU" sz="22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подход к образованию</a:t>
            </a:r>
            <a:r>
              <a:rPr lang="ru-RU" sz="2200" dirty="0" smtClean="0">
                <a:latin typeface="Times New Roman"/>
                <a:ea typeface="Times New Roman"/>
              </a:rPr>
              <a:t> – </a:t>
            </a:r>
            <a:r>
              <a:rPr lang="ru-RU" sz="2000" dirty="0" smtClean="0">
                <a:latin typeface="Times New Roman"/>
                <a:ea typeface="Times New Roman"/>
              </a:rPr>
              <a:t>подход, подчеркивающий развивающий и формирующий характер влияния образования на здоровье участников образовательных отношений на основе понимания здоровья как многомерной системы, состоящей из </a:t>
            </a:r>
            <a:r>
              <a:rPr lang="ru-RU" sz="2000" dirty="0" err="1" smtClean="0">
                <a:latin typeface="Times New Roman"/>
                <a:ea typeface="Times New Roman"/>
              </a:rPr>
              <a:t>вза-имозависимых</a:t>
            </a:r>
            <a:r>
              <a:rPr lang="ru-RU" sz="2000" dirty="0" smtClean="0">
                <a:latin typeface="Times New Roman"/>
                <a:ea typeface="Times New Roman"/>
              </a:rPr>
              <a:t> компонентов и признания определяющей роли культуры здоровья как ценностно-мотивационной составляющей целенаправленного оздоровления образа жизни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http://shteltn.ucoz.ru/_nw/1/81465818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9843" t="12030" r="2112" b="13881"/>
          <a:stretch>
            <a:fillRect/>
          </a:stretch>
        </p:blipFill>
        <p:spPr bwMode="auto">
          <a:xfrm>
            <a:off x="0" y="1"/>
            <a:ext cx="9144000" cy="1214421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  <p:pic>
        <p:nvPicPr>
          <p:cNvPr id="17" name="Picture 25" descr="8376805_P00D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1414"/>
            <a:ext cx="1285852" cy="10226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8" name="Picture 3" descr="L:\СПбАППО\бланки_факсимиле\АППО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71414"/>
            <a:ext cx="1285852" cy="1086607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>
          <a:xfrm>
            <a:off x="3143240" y="2643182"/>
            <a:ext cx="2808312" cy="2957458"/>
          </a:xfrm>
          <a:solidFill>
            <a:schemeClr val="bg1"/>
          </a:solidFill>
          <a:ln w="3175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Культура здоровья педагогов, школьников и их родителей: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здоровье педагогов;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квалификация педагогов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 содержание учебных предметов;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 внеурочная деятельность;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информация, реклама;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 просвещение родителей;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мероприятия вместе с родителями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"/>
          </p:nvPr>
        </p:nvSpPr>
        <p:spPr>
          <a:xfrm>
            <a:off x="500034" y="2643182"/>
            <a:ext cx="2520280" cy="2957458"/>
          </a:xfrm>
          <a:solidFill>
            <a:schemeClr val="bg1"/>
          </a:solidFill>
          <a:ln w="31750">
            <a:solidFill>
              <a:schemeClr val="accent1"/>
            </a:solidFill>
          </a:ln>
        </p:spPr>
        <p:txBody>
          <a:bodyPr/>
          <a:lstStyle/>
          <a:p>
            <a:pPr lvl="0" algn="ctr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Здоровый и безопасный учебный процесс:</a:t>
            </a:r>
          </a:p>
          <a:p>
            <a:pPr lvl="0">
              <a:spcBef>
                <a:spcPts val="0"/>
              </a:spcBef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0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 технологии урока;</a:t>
            </a:r>
          </a:p>
          <a:p>
            <a:pPr lvl="0">
              <a:spcBef>
                <a:spcPts val="0"/>
              </a:spcBef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- учебный режим;</a:t>
            </a:r>
          </a:p>
          <a:p>
            <a:pPr lvl="0">
              <a:spcBef>
                <a:spcPts val="0"/>
              </a:spcBef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- физическая активность;</a:t>
            </a:r>
          </a:p>
          <a:p>
            <a:pPr lvl="0">
              <a:spcBef>
                <a:spcPts val="0"/>
              </a:spcBef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- санитарно-гигиеническое обеспечение;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здоровое питание </a:t>
            </a:r>
          </a:p>
          <a:p>
            <a:pPr lvl="0">
              <a:spcBef>
                <a:spcPts val="0"/>
              </a:spcBef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в школе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"/>
          </p:nvPr>
        </p:nvSpPr>
        <p:spPr>
          <a:xfrm>
            <a:off x="6072198" y="2643182"/>
            <a:ext cx="2592288" cy="2958028"/>
          </a:xfrm>
          <a:solidFill>
            <a:schemeClr val="bg1"/>
          </a:solidFill>
          <a:ln w="3175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Коррекция  здоровья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оздоровление школьников :</a:t>
            </a:r>
          </a:p>
          <a:p>
            <a:pPr lvl="0">
              <a:spcBef>
                <a:spcPts val="0"/>
              </a:spcBef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- выявление групп риска;</a:t>
            </a:r>
          </a:p>
          <a:p>
            <a:pPr lvl="0">
              <a:spcBef>
                <a:spcPts val="0"/>
              </a:spcBef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- индивидуальные образовательные маршруты;</a:t>
            </a:r>
          </a:p>
          <a:p>
            <a:pPr lvl="0">
              <a:spcBef>
                <a:spcPts val="0"/>
              </a:spcBef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- оздоровительные программы; </a:t>
            </a:r>
          </a:p>
          <a:p>
            <a:pPr lvl="0">
              <a:spcBef>
                <a:spcPts val="0"/>
              </a:spcBef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- сопровождение психолога;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социальная поддержка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7000892" y="2357430"/>
            <a:ext cx="571500" cy="264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143372" y="2357430"/>
            <a:ext cx="571500" cy="264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357290" y="2357430"/>
            <a:ext cx="571500" cy="264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одержимое 4"/>
          <p:cNvSpPr>
            <a:spLocks noGrp="1"/>
          </p:cNvSpPr>
          <p:nvPr>
            <p:ph sz="quarter" idx="2"/>
          </p:nvPr>
        </p:nvSpPr>
        <p:spPr>
          <a:xfrm>
            <a:off x="1115616" y="5715016"/>
            <a:ext cx="7344816" cy="1000132"/>
          </a:xfrm>
          <a:solidFill>
            <a:schemeClr val="bg1"/>
          </a:solidFill>
          <a:ln w="3175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 eaLnBrk="1" hangingPunct="1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служба здоровья</a:t>
            </a:r>
          </a:p>
          <a:p>
            <a:pPr marL="0" indent="0" eaLnBrk="1" hangingPunct="1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мониторинг здоровья в ОУ</a:t>
            </a:r>
          </a:p>
          <a:p>
            <a:pPr marL="0" indent="0" eaLnBrk="1" hangingPunct="1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школьная программа здоровья   </a:t>
            </a:r>
          </a:p>
          <a:p>
            <a:pPr marL="0" indent="0" eaLnBrk="1" hangingPunct="1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сетевое взаимодействие и социальное партнерство</a:t>
            </a:r>
            <a:endParaRPr lang="ru-RU" sz="1600" dirty="0" smtClean="0"/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1"/>
          </p:nvPr>
        </p:nvSpPr>
        <p:spPr>
          <a:xfrm>
            <a:off x="142844" y="1285860"/>
            <a:ext cx="8858312" cy="1142998"/>
          </a:xfr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Здоровьесозидающая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образовательная среда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 - совокупность условий (компонентов, их функциональных связей, субъектов) образовательной организации, в результате взаимодействия которых происходит становление здоровья человека в системе образования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357290" y="428604"/>
            <a:ext cx="6572296" cy="92871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Педагогическая концепция здоровья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shteltn.ucoz.ru/_nw/1/81465818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9843" t="12030" r="2112" b="13881"/>
          <a:stretch>
            <a:fillRect/>
          </a:stretch>
        </p:blipFill>
        <p:spPr bwMode="auto">
          <a:xfrm>
            <a:off x="0" y="1"/>
            <a:ext cx="9144000" cy="1214421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25" descr="8376805_P00D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1414"/>
            <a:ext cx="1285852" cy="10226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3" descr="L:\СПбАППО\бланки_факсимиле\АППО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71414"/>
            <a:ext cx="1285852" cy="1086607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71538" y="642918"/>
            <a:ext cx="7286676" cy="500066"/>
          </a:xfrm>
        </p:spPr>
        <p:txBody>
          <a:bodyPr>
            <a:noAutofit/>
          </a:bodyPr>
          <a:lstStyle/>
          <a:p>
            <a:r>
              <a:rPr lang="ru-RU" sz="2400" b="1" cap="none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охраны здоровья – к созиданию здоровья </a:t>
            </a:r>
            <a:br>
              <a:rPr lang="ru-RU" sz="2400" b="1" cap="none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(функции образовательной организации)</a:t>
            </a:r>
            <a:r>
              <a:rPr lang="ru-RU" sz="24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cap="non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57158" y="1357298"/>
            <a:ext cx="8429684" cy="4714908"/>
          </a:xfrm>
        </p:spPr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деятельность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(принцип сохранения здоровья) –  снижение или устранение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дидактогенных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факторов риска для здоровья учащихся;</a:t>
            </a:r>
          </a:p>
          <a:p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Здоровьеукрепляющая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деятельность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(принцип укрепления здоровья) – наращивание, тренировка резервов здоровья школьников;</a:t>
            </a:r>
          </a:p>
          <a:p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Здоровьеформирующая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здоровьеразвивающая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деятельность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(принцип формирования или развития здоровья) – формирование ценностных установок, мотивации личности на здоровый образ жизни, приращение соответствующих знаний и умений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http://shteltn.ucoz.ru/_nw/1/81465818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9843" t="12030" r="2112" b="13881"/>
          <a:stretch>
            <a:fillRect/>
          </a:stretch>
        </p:blipFill>
        <p:spPr bwMode="auto">
          <a:xfrm>
            <a:off x="0" y="1"/>
            <a:ext cx="9144000" cy="1214421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Picture 25" descr="8376805_P00D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1413"/>
            <a:ext cx="1285852" cy="10226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Picture 3" descr="L:\СПбАППО\бланки_факсимиле\АППО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71413"/>
            <a:ext cx="1285852" cy="1086607"/>
          </a:xfrm>
          <a:prstGeom prst="rect">
            <a:avLst/>
          </a:prstGeom>
          <a:noFill/>
        </p:spPr>
      </p:pic>
      <p:pic>
        <p:nvPicPr>
          <p:cNvPr id="8" name="Picture 2" descr="http://online12.ru/images/photos/big/olimpiada-shkolniko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670" y="1785926"/>
            <a:ext cx="2357486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6" descr="http://news.gazeta.kz/preview/type22/image7266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4429132"/>
            <a:ext cx="257176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57488" y="4143380"/>
            <a:ext cx="6072230" cy="2571768"/>
          </a:xfrm>
          <a:prstGeom prst="rect">
            <a:avLst/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indent="-1588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Экологически целесообразный, здоровый и безопасный образ жизни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2000" dirty="0" smtClean="0">
                <a:latin typeface="Times New Roman"/>
                <a:ea typeface="Times New Roman"/>
              </a:rPr>
              <a:t>наиболее оптимальная система поведения и образ мыслей человека в повседневной жизни, основное условие его защищенности от негативных факторов среды, позволяющее ему максимально реализовать свой физический, психический и социальный потенциал для достижения благополучия без ущерба для жизни и здоровья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57290" y="428604"/>
            <a:ext cx="6572296" cy="92871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Педагогическая концепция здоровья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1406" y="1285860"/>
            <a:ext cx="6500858" cy="2571768"/>
          </a:xfrm>
          <a:prstGeom prst="rect">
            <a:avLst/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1588" algn="just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ru-RU" sz="22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Здоровьесозидающий</a:t>
            </a:r>
            <a:r>
              <a:rPr lang="ru-RU" sz="22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подход к образованию</a:t>
            </a:r>
            <a:r>
              <a:rPr lang="ru-RU" sz="2200" dirty="0" smtClean="0">
                <a:latin typeface="Times New Roman"/>
                <a:ea typeface="Times New Roman"/>
              </a:rPr>
              <a:t> – </a:t>
            </a:r>
            <a:r>
              <a:rPr lang="ru-RU" sz="2000" dirty="0" smtClean="0">
                <a:latin typeface="Times New Roman"/>
                <a:ea typeface="Times New Roman"/>
              </a:rPr>
              <a:t>подход, подчеркивающий развивающий и формирующий характер влияния образования на здоровье участников образовательных отношений на основе понимания здоровья как многомерной системы, состоящей из </a:t>
            </a:r>
            <a:r>
              <a:rPr lang="ru-RU" sz="2000" dirty="0" err="1" smtClean="0">
                <a:latin typeface="Times New Roman"/>
                <a:ea typeface="Times New Roman"/>
              </a:rPr>
              <a:t>вза-имозависимых</a:t>
            </a:r>
            <a:r>
              <a:rPr lang="ru-RU" sz="2000" dirty="0" smtClean="0">
                <a:latin typeface="Times New Roman"/>
                <a:ea typeface="Times New Roman"/>
              </a:rPr>
              <a:t> компонентов и признания определяющей роли культуры здоровья как ценностно-мотивационной составляющей целенаправленного оздоровления образа жизни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http://shteltn.ucoz.ru/_nw/1/81465818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9843" t="12030" r="2112" b="13881"/>
          <a:stretch>
            <a:fillRect/>
          </a:stretch>
        </p:blipFill>
        <p:spPr bwMode="auto">
          <a:xfrm>
            <a:off x="0" y="1"/>
            <a:ext cx="9144000" cy="1214421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  <p:pic>
        <p:nvPicPr>
          <p:cNvPr id="17" name="Picture 25" descr="8376805_P00D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1414"/>
            <a:ext cx="1285852" cy="10226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8" name="Picture 3" descr="L:\СПбАППО\бланки_факсимиле\АППО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71414"/>
            <a:ext cx="1285852" cy="1086607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>
          <a:xfrm>
            <a:off x="3143240" y="2643182"/>
            <a:ext cx="2808312" cy="2957458"/>
          </a:xfrm>
          <a:solidFill>
            <a:schemeClr val="bg1"/>
          </a:solidFill>
          <a:ln w="3175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Культура здоровья педагогов, школьников и их родителей: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здоровье педагогов;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квалификация педагогов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 содержание учебных предметов;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 внеурочная деятельность;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информация, реклама;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 просвещение родителей;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мероприятия вместе с родителями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"/>
          </p:nvPr>
        </p:nvSpPr>
        <p:spPr>
          <a:xfrm>
            <a:off x="500034" y="2643182"/>
            <a:ext cx="2520280" cy="2957458"/>
          </a:xfrm>
          <a:solidFill>
            <a:schemeClr val="bg1"/>
          </a:solidFill>
          <a:ln w="31750">
            <a:solidFill>
              <a:schemeClr val="accent1"/>
            </a:solidFill>
          </a:ln>
        </p:spPr>
        <p:txBody>
          <a:bodyPr/>
          <a:lstStyle/>
          <a:p>
            <a:pPr lvl="0" algn="ctr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Здоровый и безопасный учебный процесс:</a:t>
            </a:r>
          </a:p>
          <a:p>
            <a:pPr lvl="0">
              <a:spcBef>
                <a:spcPts val="0"/>
              </a:spcBef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0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 технологии урока;</a:t>
            </a:r>
          </a:p>
          <a:p>
            <a:pPr lvl="0">
              <a:spcBef>
                <a:spcPts val="0"/>
              </a:spcBef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- учебный режим;</a:t>
            </a:r>
          </a:p>
          <a:p>
            <a:pPr lvl="0">
              <a:spcBef>
                <a:spcPts val="0"/>
              </a:spcBef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- физическая активность;</a:t>
            </a:r>
          </a:p>
          <a:p>
            <a:pPr lvl="0">
              <a:spcBef>
                <a:spcPts val="0"/>
              </a:spcBef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- санитарно-гигиеническое обеспечение;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здоровое питание </a:t>
            </a:r>
          </a:p>
          <a:p>
            <a:pPr lvl="0">
              <a:spcBef>
                <a:spcPts val="0"/>
              </a:spcBef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в школе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"/>
          </p:nvPr>
        </p:nvSpPr>
        <p:spPr>
          <a:xfrm>
            <a:off x="6072198" y="2643182"/>
            <a:ext cx="2592288" cy="2958028"/>
          </a:xfrm>
          <a:solidFill>
            <a:schemeClr val="bg1"/>
          </a:solidFill>
          <a:ln w="3175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Коррекция  здоровья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оздоровление школьников :</a:t>
            </a:r>
          </a:p>
          <a:p>
            <a:pPr lvl="0">
              <a:spcBef>
                <a:spcPts val="0"/>
              </a:spcBef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- выявление групп риска;</a:t>
            </a:r>
          </a:p>
          <a:p>
            <a:pPr lvl="0">
              <a:spcBef>
                <a:spcPts val="0"/>
              </a:spcBef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- индивидуальные образовательные маршруты;</a:t>
            </a:r>
          </a:p>
          <a:p>
            <a:pPr lvl="0">
              <a:spcBef>
                <a:spcPts val="0"/>
              </a:spcBef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- оздоровительные программы; </a:t>
            </a:r>
          </a:p>
          <a:p>
            <a:pPr lvl="0">
              <a:spcBef>
                <a:spcPts val="0"/>
              </a:spcBef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- сопровождение психолога;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социальная поддержка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7000892" y="2357430"/>
            <a:ext cx="571500" cy="264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143372" y="2357430"/>
            <a:ext cx="571500" cy="264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357290" y="2357430"/>
            <a:ext cx="571500" cy="264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одержимое 4"/>
          <p:cNvSpPr>
            <a:spLocks noGrp="1"/>
          </p:cNvSpPr>
          <p:nvPr>
            <p:ph sz="quarter" idx="2"/>
          </p:nvPr>
        </p:nvSpPr>
        <p:spPr>
          <a:xfrm>
            <a:off x="1115616" y="5715016"/>
            <a:ext cx="7344816" cy="1000132"/>
          </a:xfrm>
          <a:solidFill>
            <a:schemeClr val="bg1"/>
          </a:solidFill>
          <a:ln w="3175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 eaLnBrk="1" hangingPunct="1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служба здоровья</a:t>
            </a:r>
          </a:p>
          <a:p>
            <a:pPr marL="0" indent="0" eaLnBrk="1" hangingPunct="1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мониторинг здоровья в ОУ</a:t>
            </a:r>
          </a:p>
          <a:p>
            <a:pPr marL="0" indent="0" eaLnBrk="1" hangingPunct="1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школьная программа здоровья   </a:t>
            </a:r>
          </a:p>
          <a:p>
            <a:pPr marL="0" indent="0" eaLnBrk="1" hangingPunct="1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сетевое взаимодействие и социальное партнерство</a:t>
            </a:r>
            <a:endParaRPr lang="ru-RU" sz="1600" dirty="0" smtClean="0"/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1"/>
          </p:nvPr>
        </p:nvSpPr>
        <p:spPr>
          <a:xfrm>
            <a:off x="142844" y="1285860"/>
            <a:ext cx="8858312" cy="1142998"/>
          </a:xfr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Здоровьесозидающая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образовательная среда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 - совокупность условий (компонентов, их функциональных связей, субъектов) образовательной организации, в результате взаимодействия которых происходит становление здоровья человека в системе образования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357290" y="428604"/>
            <a:ext cx="6572296" cy="92871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Педагогическая концепция здоровья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3339</Words>
  <Application>Microsoft Office PowerPoint</Application>
  <PresentationFormat>Экран (4:3)</PresentationFormat>
  <Paragraphs>492</Paragraphs>
  <Slides>45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7" baseType="lpstr">
      <vt:lpstr>Тема Office</vt:lpstr>
      <vt:lpstr>Acrobat Document</vt:lpstr>
      <vt:lpstr>Методическое объединение педагогов «Здоровье в школе» как формирование развития здоровьесозидающей деятельности образовательных организаций</vt:lpstr>
      <vt:lpstr>Слайд 2</vt:lpstr>
      <vt:lpstr>   </vt:lpstr>
      <vt:lpstr>От охраны здоровья – к созиданию здоровья  (функции образовательной организации) </vt:lpstr>
      <vt:lpstr>Слайд 5</vt:lpstr>
      <vt:lpstr>Слайд 6</vt:lpstr>
      <vt:lpstr>От охраны здоровья – к созиданию здоровья  (функции образовательной организации) </vt:lpstr>
      <vt:lpstr>Слайд 8</vt:lpstr>
      <vt:lpstr>Слайд 9</vt:lpstr>
      <vt:lpstr>Термины и понятия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Мероприятия  по взаимообмену,  обсуждению и обобщению опыта (2016 г.)</vt:lpstr>
      <vt:lpstr>Всероссийские и городские конкурсы</vt:lpstr>
      <vt:lpstr>Мониторинг здоровья  - система, обеспечивающая непрерывное слежение за состоянием здоровьесозидающей среды школы и прогнозирование ее развития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Martyanova</dc:creator>
  <cp:lastModifiedBy>Ирина</cp:lastModifiedBy>
  <cp:revision>223</cp:revision>
  <dcterms:created xsi:type="dcterms:W3CDTF">2015-04-13T13:31:46Z</dcterms:created>
  <dcterms:modified xsi:type="dcterms:W3CDTF">2016-11-24T11:14:57Z</dcterms:modified>
</cp:coreProperties>
</file>